
<file path=[Content_Types].xml><?xml version="1.0" encoding="utf-8"?>
<Types xmlns="http://schemas.openxmlformats.org/package/2006/content-types">
  <Default Extension="emf" ContentType="image/x-emf"/>
  <Default Extension="jpeg" ContentType="image/jpeg"/>
  <Default Extension="mov" ContentType="video/quicktime"/>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ink/ink1.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2" r:id="rId1"/>
  </p:sldMasterIdLst>
  <p:sldIdLst>
    <p:sldId id="256" r:id="rId2"/>
    <p:sldId id="259" r:id="rId3"/>
    <p:sldId id="258" r:id="rId4"/>
    <p:sldId id="264" r:id="rId5"/>
    <p:sldId id="262" r:id="rId6"/>
    <p:sldId id="260" r:id="rId7"/>
    <p:sldId id="261" r:id="rId8"/>
    <p:sldId id="265" r:id="rId9"/>
    <p:sldId id="263" r:id="rId1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00FF00"/>
    <a:srgbClr val="FF99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425" autoAdjust="0"/>
    <p:restoredTop sz="86429" autoAdjust="0"/>
  </p:normalViewPr>
  <p:slideViewPr>
    <p:cSldViewPr>
      <p:cViewPr varScale="1">
        <p:scale>
          <a:sx n="72" d="100"/>
          <a:sy n="72" d="100"/>
        </p:scale>
        <p:origin x="1452" y="54"/>
      </p:cViewPr>
      <p:guideLst>
        <p:guide orient="horz" pos="2160"/>
        <p:guide pos="2880"/>
      </p:guideLst>
    </p:cSldViewPr>
  </p:slideViewPr>
  <p:outlineViewPr>
    <p:cViewPr>
      <p:scale>
        <a:sx n="33" d="100"/>
        <a:sy n="33" d="100"/>
      </p:scale>
      <p:origin x="0" y="11856"/>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ink/ink1.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20-06-01T04:02:41.416"/>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21598 1881</inkml:trace>
</inkml:ink>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1" name="Rectangle 10"/>
          <p:cNvSpPr/>
          <p:nvPr/>
        </p:nvSpPr>
        <p:spPr>
          <a:xfrm>
            <a:off x="0" y="3866920"/>
            <a:ext cx="9144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0" y="0"/>
            <a:ext cx="9144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1473795" y="5052545"/>
            <a:ext cx="5637010" cy="88211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6/5/2020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
        <p:nvSpPr>
          <p:cNvPr id="2" name="Title 1"/>
          <p:cNvSpPr>
            <a:spLocks noGrp="1"/>
          </p:cNvSpPr>
          <p:nvPr>
            <p:ph type="ctrTitle"/>
          </p:nvPr>
        </p:nvSpPr>
        <p:spPr>
          <a:xfrm>
            <a:off x="817581" y="3132290"/>
            <a:ext cx="7175351" cy="1793167"/>
          </a:xfrm>
          <a:effectLst/>
        </p:spPr>
        <p:txBody>
          <a:bodyPr>
            <a:noAutofit/>
          </a:bodyPr>
          <a:lstStyle>
            <a:lvl1pPr marL="640080" indent="-457200" algn="l">
              <a:defRPr sz="5400"/>
            </a:lvl1pPr>
          </a:lstStyle>
          <a:p>
            <a:r>
              <a:rPr lang="en-US"/>
              <a:t>Click to edit Master title style</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1905000" y="731519"/>
            <a:ext cx="6400800" cy="347472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53758" y="376517"/>
            <a:ext cx="2057400" cy="5238339"/>
          </a:xfrm>
          <a:effectLst/>
        </p:spPr>
        <p:txBody>
          <a:bodyPr vert="eaVert"/>
          <a:lstStyle>
            <a:lvl1pPr algn="l">
              <a:defRPr/>
            </a:lvl1pPr>
          </a:lstStyle>
          <a:p>
            <a:r>
              <a:rPr lang="en-US"/>
              <a:t>Click to edit Master title style</a:t>
            </a:r>
          </a:p>
        </p:txBody>
      </p:sp>
      <p:sp>
        <p:nvSpPr>
          <p:cNvPr id="3" name="Vertical Text Placeholder 2"/>
          <p:cNvSpPr>
            <a:spLocks noGrp="1"/>
          </p:cNvSpPr>
          <p:nvPr>
            <p:ph type="body" orient="vert" idx="1"/>
          </p:nvPr>
        </p:nvSpPr>
        <p:spPr>
          <a:xfrm>
            <a:off x="3324113" y="731519"/>
            <a:ext cx="4829287" cy="489472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6/5/2020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1D8BD707-D9CF-40AE-B4C6-C98DA3205C09}" type="datetimeFigureOut">
              <a:rPr lang="en-US" smtClean="0"/>
              <a:pPr/>
              <a:t>6/5/2020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
        <p:nvSpPr>
          <p:cNvPr id="8" name="Title 7"/>
          <p:cNvSpPr>
            <a:spLocks noGrp="1"/>
          </p:cNvSpPr>
          <p:nvPr>
            <p:ph type="title"/>
          </p:nvPr>
        </p:nvSpPr>
        <p:spPr/>
        <p:txBody>
          <a:bodyPr/>
          <a:lstStyle/>
          <a:p>
            <a:r>
              <a:rPr lang="en-US"/>
              <a:t>Click to edit Master title style</a:t>
            </a:r>
          </a:p>
        </p:txBody>
      </p:sp>
      <p:sp>
        <p:nvSpPr>
          <p:cNvPr id="10" name="Content Placeholder 9"/>
          <p:cNvSpPr>
            <a:spLocks noGrp="1"/>
          </p:cNvSpPr>
          <p:nvPr>
            <p:ph sz="quarter" idx="13"/>
          </p:nvPr>
        </p:nvSpPr>
        <p:spPr>
          <a:xfrm>
            <a:off x="1143000" y="731520"/>
            <a:ext cx="6400800" cy="3474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033195" y="2172648"/>
            <a:ext cx="5966666" cy="2423346"/>
          </a:xfrm>
          <a:effectLst/>
        </p:spPr>
        <p:txBody>
          <a:bodyPr anchor="b"/>
          <a:lstStyle>
            <a:lvl1pPr algn="r">
              <a:defRPr sz="4600" b="1" cap="none" baseline="0"/>
            </a:lvl1pPr>
          </a:lstStyle>
          <a:p>
            <a:r>
              <a:rPr lang="en-US"/>
              <a:t>Click to edit Master title style</a:t>
            </a:r>
            <a:endParaRPr lang="en-US" dirty="0"/>
          </a:p>
        </p:txBody>
      </p:sp>
      <p:sp>
        <p:nvSpPr>
          <p:cNvPr id="3" name="Text Placeholder 2"/>
          <p:cNvSpPr>
            <a:spLocks noGrp="1"/>
          </p:cNvSpPr>
          <p:nvPr>
            <p:ph type="body" idx="1"/>
          </p:nvPr>
        </p:nvSpPr>
        <p:spPr>
          <a:xfrm>
            <a:off x="2022438" y="4607511"/>
            <a:ext cx="5970494" cy="835460"/>
          </a:xfrm>
        </p:spPr>
        <p:txBody>
          <a:bodyPr anchor="t"/>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1D8BD707-D9CF-40AE-B4C6-C98DA3205C09}" type="datetimeFigureOut">
              <a:rPr lang="en-US" smtClean="0"/>
              <a:pPr/>
              <a:t>6/5/2020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
        <p:nvSpPr>
          <p:cNvPr id="8" name="Title 7"/>
          <p:cNvSpPr>
            <a:spLocks noGrp="1"/>
          </p:cNvSpPr>
          <p:nvPr>
            <p:ph type="title"/>
          </p:nvPr>
        </p:nvSpPr>
        <p:spPr/>
        <p:txBody>
          <a:bodyPr/>
          <a:lstStyle/>
          <a:p>
            <a:r>
              <a:rPr lang="en-US"/>
              <a:t>Click to edit Master title style</a:t>
            </a:r>
          </a:p>
        </p:txBody>
      </p:sp>
      <p:sp>
        <p:nvSpPr>
          <p:cNvPr id="9" name="Content Placeholder 8"/>
          <p:cNvSpPr>
            <a:spLocks noGrp="1"/>
          </p:cNvSpPr>
          <p:nvPr>
            <p:ph sz="quarter" idx="13"/>
          </p:nvPr>
        </p:nvSpPr>
        <p:spPr>
          <a:xfrm>
            <a:off x="1142999" y="731519"/>
            <a:ext cx="3346704" cy="3474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14"/>
          </p:nvPr>
        </p:nvSpPr>
        <p:spPr>
          <a:xfrm>
            <a:off x="4645152" y="731520"/>
            <a:ext cx="3346704" cy="3474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43000"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56447" y="1400327"/>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7302"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ctr" defTabSz="914400" rtl="0" eaLnBrk="1" latinLnBrk="0" hangingPunct="1">
              <a:spcBef>
                <a:spcPct val="20000"/>
              </a:spcBef>
              <a:spcAft>
                <a:spcPts val="300"/>
              </a:spcAft>
              <a:buClr>
                <a:schemeClr val="accent6">
                  <a:lumMod val="75000"/>
                </a:schemeClr>
              </a:buClr>
              <a:buSzPct val="130000"/>
              <a:buFont typeface="Georgia" pitchFamily="18" charset="0"/>
              <a:buNone/>
            </a:pPr>
            <a:r>
              <a:rPr lang="en-US"/>
              <a:t>Click to edit Master text styles</a:t>
            </a:r>
          </a:p>
        </p:txBody>
      </p:sp>
      <p:sp>
        <p:nvSpPr>
          <p:cNvPr id="6" name="Content Placeholder 5"/>
          <p:cNvSpPr>
            <a:spLocks noGrp="1"/>
          </p:cNvSpPr>
          <p:nvPr>
            <p:ph sz="quarter" idx="4"/>
          </p:nvPr>
        </p:nvSpPr>
        <p:spPr>
          <a:xfrm>
            <a:off x="4645025" y="1399032"/>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D8BD707-D9CF-40AE-B4C6-C98DA3205C09}" type="datetimeFigureOut">
              <a:rPr lang="en-US" smtClean="0"/>
              <a:pPr/>
              <a:t>6/5/2020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
        <p:nvSpPr>
          <p:cNvPr id="10" name="Title 9"/>
          <p:cNvSpPr>
            <a:spLocks noGrp="1"/>
          </p:cNvSpPr>
          <p:nvPr>
            <p:ph type="title"/>
          </p:nvPr>
        </p:nvSpPr>
        <p:spPr/>
        <p:txBody>
          <a:bodyPr/>
          <a:lstStyle/>
          <a:p>
            <a:r>
              <a:rPr lang="en-US"/>
              <a:t>Click to edit Master title style</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D8BD707-D9CF-40AE-B4C6-C98DA3205C09}" type="datetimeFigureOut">
              <a:rPr lang="en-US" smtClean="0"/>
              <a:pPr/>
              <a:t>6/5/2020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6/5/2020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095" y="2209800"/>
            <a:ext cx="3636085" cy="1258493"/>
          </a:xfrm>
          <a:effectLst/>
        </p:spPr>
        <p:txBody>
          <a:bodyPr anchor="b">
            <a:noAutofit/>
          </a:bodyPr>
          <a:lstStyle>
            <a:lvl1pPr marL="228600" indent="-228600" algn="l">
              <a:defRPr sz="2800" b="1">
                <a:effectLst/>
              </a:defRPr>
            </a:lvl1pPr>
          </a:lstStyle>
          <a:p>
            <a:r>
              <a:rPr lang="en-US"/>
              <a:t>Click to edit Master title style</a:t>
            </a:r>
            <a:endParaRPr lang="en-US" dirty="0"/>
          </a:p>
        </p:txBody>
      </p:sp>
      <p:sp>
        <p:nvSpPr>
          <p:cNvPr id="3" name="Content Placeholder 2"/>
          <p:cNvSpPr>
            <a:spLocks noGrp="1"/>
          </p:cNvSpPr>
          <p:nvPr>
            <p:ph idx="1"/>
          </p:nvPr>
        </p:nvSpPr>
        <p:spPr>
          <a:xfrm>
            <a:off x="4593515" y="731520"/>
            <a:ext cx="4017085" cy="4894730"/>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75765" y="3497802"/>
            <a:ext cx="3388660" cy="21395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4475175" y="1143000"/>
            <a:ext cx="4114800" cy="3127806"/>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a:normAutofit/>
            <a:flatTx/>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77887" y="1010486"/>
            <a:ext cx="3694114" cy="2163020"/>
          </a:xfrm>
        </p:spPr>
        <p:txBody>
          <a:bodyPr anchor="b"/>
          <a:lstStyle>
            <a:lvl1pPr marL="182880" indent="-182880">
              <a:buFont typeface="Georgia" pitchFamily="18" charset="0"/>
              <a:buChar char="*"/>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
        <p:nvSpPr>
          <p:cNvPr id="2" name="Title 1"/>
          <p:cNvSpPr>
            <a:spLocks noGrp="1"/>
          </p:cNvSpPr>
          <p:nvPr>
            <p:ph type="title"/>
          </p:nvPr>
        </p:nvSpPr>
        <p:spPr>
          <a:xfrm>
            <a:off x="727268" y="4464421"/>
            <a:ext cx="6383538" cy="1143000"/>
          </a:xfrm>
        </p:spPr>
        <p:txBody>
          <a:bodyPr anchor="b">
            <a:noAutofit/>
          </a:bodyPr>
          <a:lstStyle>
            <a:lvl1pPr algn="l">
              <a:defRPr sz="4600" b="1"/>
            </a:lvl1pPr>
          </a:lstStyle>
          <a:p>
            <a:r>
              <a:rPr lang="en-US"/>
              <a:t>Click to edit Master title style</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5105400"/>
            <a:ext cx="9144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9144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3768304"/>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0" y="1600200"/>
            <a:ext cx="9144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793289" y="4372168"/>
            <a:ext cx="6512511" cy="1143000"/>
          </a:xfrm>
          <a:prstGeom prst="rect">
            <a:avLst/>
          </a:prstGeom>
          <a:effectLst/>
        </p:spPr>
        <p:txBody>
          <a:bodyPr vert="horz" lIns="91440" tIns="45720" rIns="91440" bIns="45720" rtlCol="0" anchor="t" anchorCtr="0">
            <a:noAutofit/>
          </a:bodyPr>
          <a:lstStyle/>
          <a:p>
            <a:r>
              <a:rPr lang="en-US"/>
              <a:t>Click to edit Master title style</a:t>
            </a:r>
            <a:endParaRPr lang="en-US" dirty="0"/>
          </a:p>
        </p:txBody>
      </p:sp>
      <p:sp>
        <p:nvSpPr>
          <p:cNvPr id="3" name="Text Placeholder 2"/>
          <p:cNvSpPr>
            <a:spLocks noGrp="1"/>
          </p:cNvSpPr>
          <p:nvPr>
            <p:ph type="body" idx="1"/>
          </p:nvPr>
        </p:nvSpPr>
        <p:spPr>
          <a:xfrm>
            <a:off x="1143000" y="732260"/>
            <a:ext cx="6400800" cy="347472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172200" y="6172200"/>
            <a:ext cx="2514600" cy="365125"/>
          </a:xfrm>
          <a:prstGeom prst="rect">
            <a:avLst/>
          </a:prstGeom>
        </p:spPr>
        <p:txBody>
          <a:bodyPr vert="horz" lIns="91440" tIns="45720" rIns="91440" bIns="45720" rtlCol="0" anchor="ctr"/>
          <a:lstStyle>
            <a:lvl1pPr algn="r">
              <a:defRPr sz="1100" b="1">
                <a:solidFill>
                  <a:schemeClr val="tx1">
                    <a:lumMod val="50000"/>
                    <a:lumOff val="50000"/>
                  </a:schemeClr>
                </a:solidFill>
              </a:defRPr>
            </a:lvl1pPr>
          </a:lstStyle>
          <a:p>
            <a:fld id="{1D8BD707-D9CF-40AE-B4C6-C98DA3205C09}" type="datetimeFigureOut">
              <a:rPr lang="en-US" smtClean="0"/>
              <a:pPr/>
              <a:t>6/5/2020</a:t>
            </a:fld>
            <a:endParaRPr lang="en-US"/>
          </a:p>
        </p:txBody>
      </p:sp>
      <p:sp>
        <p:nvSpPr>
          <p:cNvPr id="5" name="Footer Placeholder 4"/>
          <p:cNvSpPr>
            <a:spLocks noGrp="1"/>
          </p:cNvSpPr>
          <p:nvPr>
            <p:ph type="ftr" sz="quarter" idx="3"/>
          </p:nvPr>
        </p:nvSpPr>
        <p:spPr>
          <a:xfrm>
            <a:off x="457199" y="6172200"/>
            <a:ext cx="3352801" cy="365125"/>
          </a:xfrm>
          <a:prstGeom prst="rect">
            <a:avLst/>
          </a:prstGeom>
        </p:spPr>
        <p:txBody>
          <a:bodyPr vert="horz" lIns="91440" tIns="45720" rIns="91440" bIns="45720" rtlCol="0" anchor="ctr"/>
          <a:lstStyle>
            <a:lvl1pPr algn="l">
              <a:defRPr sz="1100" b="1">
                <a:solidFill>
                  <a:schemeClr val="tx1">
                    <a:lumMod val="50000"/>
                    <a:lumOff val="50000"/>
                  </a:schemeClr>
                </a:solidFill>
              </a:defRPr>
            </a:lvl1pPr>
          </a:lstStyle>
          <a:p>
            <a:endParaRPr lang="en-US"/>
          </a:p>
        </p:txBody>
      </p:sp>
      <p:sp>
        <p:nvSpPr>
          <p:cNvPr id="6" name="Slide Number Placeholder 5"/>
          <p:cNvSpPr>
            <a:spLocks noGrp="1"/>
          </p:cNvSpPr>
          <p:nvPr>
            <p:ph type="sldNum" sz="quarter" idx="4"/>
          </p:nvPr>
        </p:nvSpPr>
        <p:spPr>
          <a:xfrm>
            <a:off x="3810000" y="6172200"/>
            <a:ext cx="1828800" cy="365125"/>
          </a:xfrm>
          <a:prstGeom prst="rect">
            <a:avLst/>
          </a:prstGeom>
        </p:spPr>
        <p:txBody>
          <a:bodyPr vert="horz" lIns="91440" tIns="45720" rIns="91440" bIns="45720" rtlCol="0" anchor="ctr"/>
          <a:lstStyle>
            <a:lvl1pPr algn="ctr">
              <a:defRPr sz="1200" b="1">
                <a:solidFill>
                  <a:schemeClr val="tx1">
                    <a:lumMod val="50000"/>
                    <a:lumOff val="50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2.png"/><Relationship Id="rId4" Type="http://schemas.openxmlformats.org/officeDocument/2006/relationships/image" Target="../media/image1.jpe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9.xml"/><Relationship Id="rId4" Type="http://schemas.openxmlformats.org/officeDocument/2006/relationships/image" Target="../media/image5.jpeg"/></Relationships>
</file>

<file path=ppt/slides/_rels/slide3.xml.rels><?xml version="1.0" encoding="UTF-8" standalone="yes"?>
<Relationships xmlns="http://schemas.openxmlformats.org/package/2006/relationships"><Relationship Id="rId8" Type="http://schemas.openxmlformats.org/officeDocument/2006/relationships/image" Target="../media/image11.emf"/><Relationship Id="rId3" Type="http://schemas.microsoft.com/office/2007/relationships/hdphoto" Target="../media/hdphoto1.wdp"/><Relationship Id="rId7" Type="http://schemas.openxmlformats.org/officeDocument/2006/relationships/customXml" Target="../ink/ink1.xml"/><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11.jpeg"/><Relationship Id="rId2" Type="http://schemas.openxmlformats.org/officeDocument/2006/relationships/hyperlink" Target="https://drive.google.com/file/d/1y3w96St8IjxdVdHNZAusJHlLDxsyt0_s/view" TargetMode="External"/><Relationship Id="rId1" Type="http://schemas.openxmlformats.org/officeDocument/2006/relationships/slideLayout" Target="../slideLayouts/slideLayout2.xml"/><Relationship Id="rId6" Type="http://schemas.openxmlformats.org/officeDocument/2006/relationships/hyperlink" Target="https://www.youtube.com/watch?v=3u6Rv4cwSXg" TargetMode="External"/><Relationship Id="rId5" Type="http://schemas.openxmlformats.org/officeDocument/2006/relationships/hyperlink" Target="https://www.youtube.com/watch?v=TxUugCoct14" TargetMode="External"/><Relationship Id="rId4" Type="http://schemas.openxmlformats.org/officeDocument/2006/relationships/hyperlink" Target="https://www.youtube.com/watch?v=OlYvffYZiA8"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7.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2.xml"/><Relationship Id="rId5" Type="http://schemas.openxmlformats.org/officeDocument/2006/relationships/image" Target="../media/image20.jpeg"/><Relationship Id="rId4" Type="http://schemas.openxmlformats.org/officeDocument/2006/relationships/image" Target="../media/image19.jpeg"/></Relationships>
</file>

<file path=ppt/slides/_rels/slide7.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slideLayout" Target="../slideLayouts/slideLayout2.xml"/><Relationship Id="rId7" Type="http://schemas.openxmlformats.org/officeDocument/2006/relationships/image" Target="../media/image24.jpeg"/><Relationship Id="rId2" Type="http://schemas.openxmlformats.org/officeDocument/2006/relationships/video" Target="../media/media2.mov"/><Relationship Id="rId1" Type="http://schemas.microsoft.com/office/2007/relationships/media" Target="../media/media2.mov"/><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 Id="rId5" Type="http://schemas.openxmlformats.org/officeDocument/2006/relationships/image" Target="../media/image29.jpeg"/><Relationship Id="rId4" Type="http://schemas.openxmlformats.org/officeDocument/2006/relationships/image" Target="../media/image28.jpe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OV"/><Relationship Id="rId1" Type="http://schemas.microsoft.com/office/2007/relationships/media" Target="../media/media3.MOV"/><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3295"/>
            <a:ext cx="9205451" cy="6904088"/>
          </a:xfrm>
          <a:prstGeom prst="rect">
            <a:avLst/>
          </a:prstGeom>
        </p:spPr>
      </p:pic>
      <p:sp>
        <p:nvSpPr>
          <p:cNvPr id="3" name="Subtitle 2"/>
          <p:cNvSpPr>
            <a:spLocks noGrp="1"/>
          </p:cNvSpPr>
          <p:nvPr>
            <p:ph type="subTitle" idx="1"/>
          </p:nvPr>
        </p:nvSpPr>
        <p:spPr>
          <a:xfrm>
            <a:off x="0" y="5314576"/>
            <a:ext cx="6508304" cy="1608584"/>
          </a:xfrm>
        </p:spPr>
        <p:txBody>
          <a:bodyPr>
            <a:normAutofit/>
            <a:scene3d>
              <a:camera prst="orthographicFront">
                <a:rot lat="0" lon="0" rev="0"/>
              </a:camera>
              <a:lightRig rig="threePt" dir="t"/>
            </a:scene3d>
          </a:bodyPr>
          <a:lstStyle/>
          <a:p>
            <a:pPr algn="l"/>
            <a:endParaRPr lang="sr-Cyrl-RS" sz="1600" b="1" dirty="0">
              <a:solidFill>
                <a:schemeClr val="tx2">
                  <a:lumMod val="40000"/>
                  <a:lumOff val="60000"/>
                </a:schemeClr>
              </a:solidFill>
              <a:effectLst>
                <a:outerShdw blurRad="38100" dist="38100" dir="2700000" algn="tl">
                  <a:srgbClr val="000000">
                    <a:alpha val="43137"/>
                  </a:srgbClr>
                </a:outerShdw>
              </a:effectLst>
              <a:latin typeface="Georgia" pitchFamily="18" charset="0"/>
            </a:endParaRPr>
          </a:p>
          <a:p>
            <a:pPr algn="l"/>
            <a:r>
              <a:rPr lang="sr-Cyrl-RS" sz="1400" b="1" dirty="0">
                <a:solidFill>
                  <a:schemeClr val="tx2">
                    <a:lumMod val="40000"/>
                    <a:lumOff val="60000"/>
                  </a:schemeClr>
                </a:solidFill>
                <a:effectLst>
                  <a:outerShdw blurRad="38100" dist="38100" dir="2700000" algn="tl">
                    <a:srgbClr val="000000">
                      <a:alpha val="43137"/>
                    </a:srgbClr>
                  </a:outerShdw>
                </a:effectLst>
                <a:latin typeface="Georgia" pitchFamily="18" charset="0"/>
              </a:rPr>
              <a:t>Професор: Милена Благојевић Лазић</a:t>
            </a:r>
          </a:p>
          <a:p>
            <a:pPr algn="l"/>
            <a:r>
              <a:rPr lang="sr-Cyrl-RS" sz="1400" b="1" dirty="0">
                <a:solidFill>
                  <a:schemeClr val="tx2">
                    <a:lumMod val="40000"/>
                    <a:lumOff val="60000"/>
                  </a:schemeClr>
                </a:solidFill>
                <a:effectLst>
                  <a:outerShdw blurRad="38100" dist="38100" dir="2700000" algn="tl">
                    <a:srgbClr val="000000">
                      <a:alpha val="43137"/>
                    </a:srgbClr>
                  </a:outerShdw>
                </a:effectLst>
                <a:latin typeface="Georgia" pitchFamily="18" charset="0"/>
              </a:rPr>
              <a:t>Школа:  Гимназија Смедерево</a:t>
            </a:r>
          </a:p>
          <a:p>
            <a:pPr algn="l"/>
            <a:r>
              <a:rPr lang="sr-Cyrl-RS" sz="1400" b="1" dirty="0">
                <a:solidFill>
                  <a:schemeClr val="tx2">
                    <a:lumMod val="40000"/>
                    <a:lumOff val="60000"/>
                  </a:schemeClr>
                </a:solidFill>
                <a:latin typeface="Georgia" pitchFamily="18" charset="0"/>
              </a:rPr>
              <a:t>Први разред  (1-2,4,6)</a:t>
            </a:r>
          </a:p>
          <a:p>
            <a:pPr algn="l"/>
            <a:r>
              <a:rPr lang="sr-Cyrl-RS" sz="1400" b="1" dirty="0">
                <a:solidFill>
                  <a:schemeClr val="tx2">
                    <a:lumMod val="40000"/>
                    <a:lumOff val="60000"/>
                  </a:schemeClr>
                </a:solidFill>
                <a:effectLst>
                  <a:outerShdw blurRad="38100" dist="38100" dir="2700000" algn="tl">
                    <a:srgbClr val="000000">
                      <a:alpha val="43137"/>
                    </a:srgbClr>
                  </a:outerShdw>
                </a:effectLst>
                <a:latin typeface="Georgia" pitchFamily="18" charset="0"/>
              </a:rPr>
              <a:t>Школска година 2019/2020.</a:t>
            </a:r>
          </a:p>
          <a:p>
            <a:endParaRPr lang="sr-Cyrl-RS" sz="900" b="1" dirty="0">
              <a:solidFill>
                <a:schemeClr val="tx2">
                  <a:lumMod val="40000"/>
                  <a:lumOff val="60000"/>
                </a:schemeClr>
              </a:solidFill>
              <a:effectLst>
                <a:outerShdw blurRad="38100" dist="38100" dir="2700000" algn="tl">
                  <a:srgbClr val="000000">
                    <a:alpha val="43137"/>
                  </a:srgbClr>
                </a:outerShdw>
              </a:effectLst>
              <a:latin typeface="Georgia" pitchFamily="18" charset="0"/>
            </a:endParaRPr>
          </a:p>
          <a:p>
            <a:pPr algn="l"/>
            <a:endParaRPr lang="sr-Cyrl-RS" sz="900" dirty="0">
              <a:solidFill>
                <a:schemeClr val="accent1"/>
              </a:solidFill>
              <a:effectLst>
                <a:outerShdw blurRad="38100" dist="38100" dir="2700000" algn="tl">
                  <a:srgbClr val="000000">
                    <a:alpha val="43137"/>
                  </a:srgbClr>
                </a:outerShdw>
              </a:effectLst>
              <a:latin typeface="Georgia" pitchFamily="18" charset="0"/>
            </a:endParaRPr>
          </a:p>
        </p:txBody>
      </p:sp>
      <p:sp>
        <p:nvSpPr>
          <p:cNvPr id="2" name="Title 1"/>
          <p:cNvSpPr>
            <a:spLocks noGrp="1"/>
          </p:cNvSpPr>
          <p:nvPr>
            <p:ph type="ctrTitle"/>
          </p:nvPr>
        </p:nvSpPr>
        <p:spPr>
          <a:xfrm>
            <a:off x="1691680" y="260648"/>
            <a:ext cx="7950696" cy="4556720"/>
          </a:xfrm>
        </p:spPr>
        <p:txBody>
          <a:bodyPr>
            <a:normAutofit fontScale="90000"/>
          </a:bodyPr>
          <a:lstStyle/>
          <a:p>
            <a:pPr marL="0" indent="0" algn="ctr">
              <a:buNone/>
            </a:pPr>
            <a:r>
              <a:rPr lang="ru-RU" sz="2700" dirty="0">
                <a:solidFill>
                  <a:schemeClr val="bg1"/>
                </a:solidFill>
                <a:effectLst>
                  <a:outerShdw blurRad="38100" dist="38100" dir="2700000" algn="tl">
                    <a:srgbClr val="000000">
                      <a:alpha val="43137"/>
                    </a:srgbClr>
                  </a:outerShdw>
                </a:effectLst>
                <a:latin typeface="Georgia" pitchFamily="18" charset="0"/>
              </a:rPr>
              <a:t>                                            БАЛ ПОД МАСКАМА </a:t>
            </a:r>
            <a:br>
              <a:rPr lang="ru-RU" sz="2400" dirty="0">
                <a:solidFill>
                  <a:schemeClr val="bg1"/>
                </a:solidFill>
                <a:effectLst>
                  <a:outerShdw blurRad="38100" dist="38100" dir="2700000" algn="tl">
                    <a:srgbClr val="000000">
                      <a:alpha val="43137"/>
                    </a:srgbClr>
                  </a:outerShdw>
                </a:effectLst>
                <a:latin typeface="Georgia" pitchFamily="18" charset="0"/>
              </a:rPr>
            </a:br>
            <a:br>
              <a:rPr lang="ru-RU" sz="2400" dirty="0">
                <a:solidFill>
                  <a:schemeClr val="bg1"/>
                </a:solidFill>
                <a:effectLst>
                  <a:outerShdw blurRad="38100" dist="38100" dir="2700000" algn="tl">
                    <a:srgbClr val="000000">
                      <a:alpha val="43137"/>
                    </a:srgbClr>
                  </a:outerShdw>
                </a:effectLst>
                <a:latin typeface="Georgia" pitchFamily="18" charset="0"/>
              </a:rPr>
            </a:br>
            <a:r>
              <a:rPr lang="ru-RU" sz="2400" dirty="0">
                <a:solidFill>
                  <a:schemeClr val="bg1"/>
                </a:solidFill>
                <a:effectLst>
                  <a:outerShdw blurRad="38100" dist="38100" dir="2700000" algn="tl">
                    <a:srgbClr val="000000">
                      <a:alpha val="43137"/>
                    </a:srgbClr>
                  </a:outerShdw>
                </a:effectLst>
                <a:latin typeface="Georgia" pitchFamily="18" charset="0"/>
              </a:rPr>
              <a:t>                        </a:t>
            </a:r>
            <a:br>
              <a:rPr lang="ru-RU" sz="2400" dirty="0">
                <a:solidFill>
                  <a:schemeClr val="bg1"/>
                </a:solidFill>
                <a:effectLst>
                  <a:outerShdw blurRad="38100" dist="38100" dir="2700000" algn="tl">
                    <a:srgbClr val="000000">
                      <a:alpha val="43137"/>
                    </a:srgbClr>
                  </a:outerShdw>
                </a:effectLst>
                <a:latin typeface="Georgia" pitchFamily="18" charset="0"/>
              </a:rPr>
            </a:br>
            <a:r>
              <a:rPr lang="ru-RU" sz="2400" dirty="0">
                <a:solidFill>
                  <a:schemeClr val="bg1"/>
                </a:solidFill>
                <a:effectLst>
                  <a:outerShdw blurRad="38100" dist="38100" dir="2700000" algn="tl">
                    <a:srgbClr val="000000">
                      <a:alpha val="43137"/>
                    </a:srgbClr>
                  </a:outerShdw>
                </a:effectLst>
                <a:latin typeface="Georgia" pitchFamily="18" charset="0"/>
              </a:rPr>
              <a:t>                                </a:t>
            </a:r>
            <a:r>
              <a:rPr lang="ru-RU" sz="3600" dirty="0">
                <a:solidFill>
                  <a:schemeClr val="bg1"/>
                </a:solidFill>
                <a:effectLst>
                  <a:outerShdw blurRad="38100" dist="38100" dir="2700000" algn="tl">
                    <a:srgbClr val="000000">
                      <a:alpha val="43137"/>
                    </a:srgbClr>
                  </a:outerShdw>
                </a:effectLst>
                <a:latin typeface="Georgia" pitchFamily="18" charset="0"/>
              </a:rPr>
              <a:t>ДИЗАЈНОМ </a:t>
            </a:r>
            <a:br>
              <a:rPr lang="en-US" sz="3600" dirty="0">
                <a:solidFill>
                  <a:schemeClr val="bg1"/>
                </a:solidFill>
                <a:effectLst>
                  <a:outerShdw blurRad="38100" dist="38100" dir="2700000" algn="tl">
                    <a:srgbClr val="000000">
                      <a:alpha val="43137"/>
                    </a:srgbClr>
                  </a:outerShdw>
                </a:effectLst>
                <a:latin typeface="Georgia" pitchFamily="18" charset="0"/>
              </a:rPr>
            </a:br>
            <a:r>
              <a:rPr lang="sr-Cyrl-RS" sz="3600" dirty="0">
                <a:solidFill>
                  <a:schemeClr val="bg1"/>
                </a:solidFill>
                <a:effectLst>
                  <a:outerShdw blurRad="38100" dist="38100" dir="2700000" algn="tl">
                    <a:srgbClr val="000000">
                      <a:alpha val="43137"/>
                    </a:srgbClr>
                  </a:outerShdw>
                </a:effectLst>
                <a:latin typeface="Georgia" pitchFamily="18" charset="0"/>
              </a:rPr>
              <a:t>                      </a:t>
            </a:r>
            <a:r>
              <a:rPr lang="ru-RU" sz="3600" dirty="0">
                <a:solidFill>
                  <a:schemeClr val="bg1"/>
                </a:solidFill>
                <a:effectLst>
                  <a:outerShdw blurRad="38100" dist="38100" dir="2700000" algn="tl">
                    <a:srgbClr val="000000">
                      <a:alpha val="43137"/>
                    </a:srgbClr>
                  </a:outerShdw>
                </a:effectLst>
                <a:latin typeface="Georgia" pitchFamily="18" charset="0"/>
              </a:rPr>
              <a:t>ПРОТИВ КОРОНЕ</a:t>
            </a:r>
            <a:br>
              <a:rPr lang="en-US" sz="3200" dirty="0">
                <a:solidFill>
                  <a:schemeClr val="bg1"/>
                </a:solidFill>
                <a:effectLst>
                  <a:outerShdw blurRad="38100" dist="38100" dir="2700000" algn="tl">
                    <a:srgbClr val="000000">
                      <a:alpha val="43137"/>
                    </a:srgbClr>
                  </a:outerShdw>
                </a:effectLst>
                <a:latin typeface="Georgia" pitchFamily="18" charset="0"/>
              </a:rPr>
            </a:br>
            <a:br>
              <a:rPr lang="en-US" sz="3200" dirty="0">
                <a:solidFill>
                  <a:schemeClr val="bg1"/>
                </a:solidFill>
                <a:effectLst>
                  <a:outerShdw blurRad="38100" dist="38100" dir="2700000" algn="tl">
                    <a:srgbClr val="000000">
                      <a:alpha val="43137"/>
                    </a:srgbClr>
                  </a:outerShdw>
                </a:effectLst>
                <a:latin typeface="Georgia" pitchFamily="18" charset="0"/>
              </a:rPr>
            </a:br>
            <a:br>
              <a:rPr lang="sr-Cyrl-RS" sz="3200" dirty="0">
                <a:solidFill>
                  <a:schemeClr val="bg1"/>
                </a:solidFill>
                <a:effectLst>
                  <a:outerShdw blurRad="38100" dist="38100" dir="2700000" algn="tl">
                    <a:srgbClr val="000000">
                      <a:alpha val="43137"/>
                    </a:srgbClr>
                  </a:outerShdw>
                </a:effectLst>
                <a:latin typeface="Georgia" pitchFamily="18" charset="0"/>
              </a:rPr>
            </a:br>
            <a:br>
              <a:rPr lang="sr-Cyrl-RS" sz="3200" dirty="0">
                <a:solidFill>
                  <a:schemeClr val="bg1"/>
                </a:solidFill>
                <a:effectLst>
                  <a:outerShdw blurRad="38100" dist="38100" dir="2700000" algn="tl">
                    <a:srgbClr val="000000">
                      <a:alpha val="43137"/>
                    </a:srgbClr>
                  </a:outerShdw>
                </a:effectLst>
                <a:latin typeface="Georgia" pitchFamily="18" charset="0"/>
              </a:rPr>
            </a:br>
            <a:r>
              <a:rPr lang="sr-Cyrl-RS" sz="3200" dirty="0">
                <a:solidFill>
                  <a:schemeClr val="bg1"/>
                </a:solidFill>
                <a:effectLst>
                  <a:outerShdw blurRad="38100" dist="38100" dir="2700000" algn="tl">
                    <a:srgbClr val="000000">
                      <a:alpha val="43137"/>
                    </a:srgbClr>
                  </a:outerShdw>
                </a:effectLst>
                <a:latin typeface="Georgia" pitchFamily="18" charset="0"/>
              </a:rPr>
              <a:t>    </a:t>
            </a:r>
            <a:r>
              <a:rPr lang="sr-Cyrl-RS" sz="3600" dirty="0">
                <a:solidFill>
                  <a:schemeClr val="bg1"/>
                </a:solidFill>
                <a:effectLst>
                  <a:outerShdw blurRad="38100" dist="38100" dir="2700000" algn="tl">
                    <a:srgbClr val="000000">
                      <a:alpha val="43137"/>
                    </a:srgbClr>
                  </a:outerShdw>
                </a:effectLst>
                <a:latin typeface="Georgia" pitchFamily="18" charset="0"/>
              </a:rPr>
              <a:t>МАГИЈА ЈЕ У РУКАМА      НАСТАВНИКА</a:t>
            </a:r>
            <a:endParaRPr lang="en-US" sz="3600" b="0" i="1" dirty="0">
              <a:solidFill>
                <a:schemeClr val="bg1"/>
              </a:solidFill>
              <a:effectLst>
                <a:outerShdw blurRad="38100" dist="38100" dir="2700000" algn="tl">
                  <a:srgbClr val="000000">
                    <a:alpha val="43137"/>
                  </a:srgbClr>
                </a:outerShdw>
              </a:effectLst>
              <a:latin typeface="Georgia" pitchFamily="18" charset="0"/>
            </a:endParaRPr>
          </a:p>
        </p:txBody>
      </p:sp>
      <p:pic>
        <p:nvPicPr>
          <p:cNvPr id="6" name="Edvard Grieg, In the Hall of the Mountain King from Peer Gynt">
            <a:hlinkClick r:id="" action="ppaction://media"/>
            <a:extLst>
              <a:ext uri="{FF2B5EF4-FFF2-40B4-BE49-F238E27FC236}">
                <a16:creationId xmlns:a16="http://schemas.microsoft.com/office/drawing/2014/main" id="{E9E143D0-7B2F-4A31-B8D0-01BA9250EE2B}"/>
              </a:ext>
            </a:extLst>
          </p:cNvPr>
          <p:cNvPicPr>
            <a:picLocks noChangeAspect="1"/>
          </p:cNvPicPr>
          <p:nvPr>
            <a:audioFile r:link="rId2"/>
            <p:extLst>
              <p:ext uri="{DAA4B4D4-6D71-4841-9C94-3DE7FCFB9230}">
                <p14:media xmlns:p14="http://schemas.microsoft.com/office/powerpoint/2010/main" r:embed="rId1"/>
              </p:ext>
            </p:extLst>
          </p:nvPr>
        </p:nvPicPr>
        <p:blipFill>
          <a:blip r:embed="rId5" cstate="print"/>
          <a:stretch>
            <a:fillRect/>
          </a:stretch>
        </p:blipFill>
        <p:spPr>
          <a:xfrm>
            <a:off x="8426896" y="6201917"/>
            <a:ext cx="609600" cy="609600"/>
          </a:xfrm>
          <a:prstGeom prst="rect">
            <a:avLst/>
          </a:prstGeom>
        </p:spPr>
      </p:pic>
    </p:spTree>
    <p:extLst>
      <p:ext uri="{BB962C8B-B14F-4D97-AF65-F5344CB8AC3E}">
        <p14:creationId xmlns:p14="http://schemas.microsoft.com/office/powerpoint/2010/main" val="252433695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26"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down)">
                                      <p:cBhvr>
                                        <p:cTn id="11" dur="580">
                                          <p:stCondLst>
                                            <p:cond delay="0"/>
                                          </p:stCondLst>
                                        </p:cTn>
                                        <p:tgtEl>
                                          <p:spTgt spid="2"/>
                                        </p:tgtEl>
                                      </p:cBhvr>
                                    </p:animEffect>
                                    <p:anim calcmode="lin" valueType="num">
                                      <p:cBhvr>
                                        <p:cTn id="12"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7" dur="26">
                                          <p:stCondLst>
                                            <p:cond delay="650"/>
                                          </p:stCondLst>
                                        </p:cTn>
                                        <p:tgtEl>
                                          <p:spTgt spid="2"/>
                                        </p:tgtEl>
                                      </p:cBhvr>
                                      <p:to x="100000" y="60000"/>
                                    </p:animScale>
                                    <p:animScale>
                                      <p:cBhvr>
                                        <p:cTn id="18" dur="166" decel="50000">
                                          <p:stCondLst>
                                            <p:cond delay="676"/>
                                          </p:stCondLst>
                                        </p:cTn>
                                        <p:tgtEl>
                                          <p:spTgt spid="2"/>
                                        </p:tgtEl>
                                      </p:cBhvr>
                                      <p:to x="100000" y="100000"/>
                                    </p:animScale>
                                    <p:animScale>
                                      <p:cBhvr>
                                        <p:cTn id="19" dur="26">
                                          <p:stCondLst>
                                            <p:cond delay="1312"/>
                                          </p:stCondLst>
                                        </p:cTn>
                                        <p:tgtEl>
                                          <p:spTgt spid="2"/>
                                        </p:tgtEl>
                                      </p:cBhvr>
                                      <p:to x="100000" y="80000"/>
                                    </p:animScale>
                                    <p:animScale>
                                      <p:cBhvr>
                                        <p:cTn id="20" dur="166" decel="50000">
                                          <p:stCondLst>
                                            <p:cond delay="1338"/>
                                          </p:stCondLst>
                                        </p:cTn>
                                        <p:tgtEl>
                                          <p:spTgt spid="2"/>
                                        </p:tgtEl>
                                      </p:cBhvr>
                                      <p:to x="100000" y="100000"/>
                                    </p:animScale>
                                    <p:animScale>
                                      <p:cBhvr>
                                        <p:cTn id="21" dur="26">
                                          <p:stCondLst>
                                            <p:cond delay="1642"/>
                                          </p:stCondLst>
                                        </p:cTn>
                                        <p:tgtEl>
                                          <p:spTgt spid="2"/>
                                        </p:tgtEl>
                                      </p:cBhvr>
                                      <p:to x="100000" y="90000"/>
                                    </p:animScale>
                                    <p:animScale>
                                      <p:cBhvr>
                                        <p:cTn id="22" dur="166" decel="50000">
                                          <p:stCondLst>
                                            <p:cond delay="1668"/>
                                          </p:stCondLst>
                                        </p:cTn>
                                        <p:tgtEl>
                                          <p:spTgt spid="2"/>
                                        </p:tgtEl>
                                      </p:cBhvr>
                                      <p:to x="100000" y="100000"/>
                                    </p:animScale>
                                    <p:animScale>
                                      <p:cBhvr>
                                        <p:cTn id="23" dur="26">
                                          <p:stCondLst>
                                            <p:cond delay="1808"/>
                                          </p:stCondLst>
                                        </p:cTn>
                                        <p:tgtEl>
                                          <p:spTgt spid="2"/>
                                        </p:tgtEl>
                                      </p:cBhvr>
                                      <p:to x="100000" y="95000"/>
                                    </p:animScale>
                                    <p:animScale>
                                      <p:cBhvr>
                                        <p:cTn id="24" dur="166" decel="50000">
                                          <p:stCondLst>
                                            <p:cond delay="1834"/>
                                          </p:stCondLst>
                                        </p:cTn>
                                        <p:tgtEl>
                                          <p:spTgt spid="2"/>
                                        </p:tgtEl>
                                      </p:cBhvr>
                                      <p:to x="100000" y="100000"/>
                                    </p:animScale>
                                  </p:childTnLst>
                                </p:cTn>
                              </p:par>
                              <p:par>
                                <p:cTn id="25" presetID="26" presetClass="entr" presetSubtype="0" fill="hold" nodeType="with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animEffect transition="in" filter="wipe(down)">
                                      <p:cBhvr>
                                        <p:cTn id="27" dur="580">
                                          <p:stCondLst>
                                            <p:cond delay="0"/>
                                          </p:stCondLst>
                                        </p:cTn>
                                        <p:tgtEl>
                                          <p:spTgt spid="3">
                                            <p:txEl>
                                              <p:pRg st="1" end="1"/>
                                            </p:txEl>
                                          </p:spTgt>
                                        </p:tgtEl>
                                      </p:cBhvr>
                                    </p:animEffect>
                                    <p:anim calcmode="lin" valueType="num">
                                      <p:cBhvr>
                                        <p:cTn id="28" dur="1822" tmFilter="0,0; 0.14,0.36; 0.43,0.73; 0.71,0.91; 1.0,1.0">
                                          <p:stCondLst>
                                            <p:cond delay="0"/>
                                          </p:stCondLst>
                                        </p:cTn>
                                        <p:tgtEl>
                                          <p:spTgt spid="3">
                                            <p:txEl>
                                              <p:pRg st="1" end="1"/>
                                            </p:txEl>
                                          </p:spTgt>
                                        </p:tgtEl>
                                        <p:attrNameLst>
                                          <p:attrName>ppt_x</p:attrName>
                                        </p:attrNameLst>
                                      </p:cBhvr>
                                      <p:tavLst>
                                        <p:tav tm="0">
                                          <p:val>
                                            <p:strVal val="#ppt_x-0.25"/>
                                          </p:val>
                                        </p:tav>
                                        <p:tav tm="100000">
                                          <p:val>
                                            <p:strVal val="#ppt_x"/>
                                          </p:val>
                                        </p:tav>
                                      </p:tavLst>
                                    </p:anim>
                                    <p:anim calcmode="lin" valueType="num">
                                      <p:cBhvr>
                                        <p:cTn id="29" dur="664" tmFilter="0.0,0.0; 0.25,0.07; 0.50,0.2; 0.75,0.467; 1.0,1.0">
                                          <p:stCondLst>
                                            <p:cond delay="0"/>
                                          </p:stCondLst>
                                        </p:cTn>
                                        <p:tgtEl>
                                          <p:spTgt spid="3">
                                            <p:txEl>
                                              <p:pRg st="1" end="1"/>
                                            </p:txEl>
                                          </p:spTgt>
                                        </p:tgtEl>
                                        <p:attrNameLst>
                                          <p:attrName>ppt_y</p:attrName>
                                        </p:attrNameLst>
                                      </p:cBhvr>
                                      <p:tavLst>
                                        <p:tav tm="0" fmla="#ppt_y-sin(pi*$)/3">
                                          <p:val>
                                            <p:fltVal val="0.5"/>
                                          </p:val>
                                        </p:tav>
                                        <p:tav tm="100000">
                                          <p:val>
                                            <p:fltVal val="1"/>
                                          </p:val>
                                        </p:tav>
                                      </p:tavLst>
                                    </p:anim>
                                    <p:anim calcmode="lin" valueType="num">
                                      <p:cBhvr>
                                        <p:cTn id="30" dur="664" tmFilter="0, 0; 0.125,0.2665; 0.25,0.4; 0.375,0.465; 0.5,0.5;  0.625,0.535; 0.75,0.6; 0.875,0.7335; 1,1">
                                          <p:stCondLst>
                                            <p:cond delay="664"/>
                                          </p:stCondLst>
                                        </p:cTn>
                                        <p:tgtEl>
                                          <p:spTgt spid="3">
                                            <p:txEl>
                                              <p:pRg st="1" end="1"/>
                                            </p:txEl>
                                          </p:spTgt>
                                        </p:tgtEl>
                                        <p:attrNameLst>
                                          <p:attrName>ppt_y</p:attrName>
                                        </p:attrNameLst>
                                      </p:cBhvr>
                                      <p:tavLst>
                                        <p:tav tm="0" fmla="#ppt_y-sin(pi*$)/9">
                                          <p:val>
                                            <p:fltVal val="0"/>
                                          </p:val>
                                        </p:tav>
                                        <p:tav tm="100000">
                                          <p:val>
                                            <p:fltVal val="1"/>
                                          </p:val>
                                        </p:tav>
                                      </p:tavLst>
                                    </p:anim>
                                    <p:anim calcmode="lin" valueType="num">
                                      <p:cBhvr>
                                        <p:cTn id="31" dur="332" tmFilter="0, 0; 0.125,0.2665; 0.25,0.4; 0.375,0.465; 0.5,0.5;  0.625,0.535; 0.75,0.6; 0.875,0.7335; 1,1">
                                          <p:stCondLst>
                                            <p:cond delay="1324"/>
                                          </p:stCondLst>
                                        </p:cTn>
                                        <p:tgtEl>
                                          <p:spTgt spid="3">
                                            <p:txEl>
                                              <p:pRg st="1" end="1"/>
                                            </p:txEl>
                                          </p:spTgt>
                                        </p:tgtEl>
                                        <p:attrNameLst>
                                          <p:attrName>ppt_y</p:attrName>
                                        </p:attrNameLst>
                                      </p:cBhvr>
                                      <p:tavLst>
                                        <p:tav tm="0" fmla="#ppt_y-sin(pi*$)/27">
                                          <p:val>
                                            <p:fltVal val="0"/>
                                          </p:val>
                                        </p:tav>
                                        <p:tav tm="100000">
                                          <p:val>
                                            <p:fltVal val="1"/>
                                          </p:val>
                                        </p:tav>
                                      </p:tavLst>
                                    </p:anim>
                                    <p:anim calcmode="lin" valueType="num">
                                      <p:cBhvr>
                                        <p:cTn id="32" dur="164" tmFilter="0, 0; 0.125,0.2665; 0.25,0.4; 0.375,0.465; 0.5,0.5;  0.625,0.535; 0.75,0.6; 0.875,0.7335; 1,1">
                                          <p:stCondLst>
                                            <p:cond delay="1656"/>
                                          </p:stCondLst>
                                        </p:cTn>
                                        <p:tgtEl>
                                          <p:spTgt spid="3">
                                            <p:txEl>
                                              <p:pRg st="1" end="1"/>
                                            </p:txEl>
                                          </p:spTgt>
                                        </p:tgtEl>
                                        <p:attrNameLst>
                                          <p:attrName>ppt_y</p:attrName>
                                        </p:attrNameLst>
                                      </p:cBhvr>
                                      <p:tavLst>
                                        <p:tav tm="0" fmla="#ppt_y-sin(pi*$)/81">
                                          <p:val>
                                            <p:fltVal val="0"/>
                                          </p:val>
                                        </p:tav>
                                        <p:tav tm="100000">
                                          <p:val>
                                            <p:fltVal val="1"/>
                                          </p:val>
                                        </p:tav>
                                      </p:tavLst>
                                    </p:anim>
                                    <p:animScale>
                                      <p:cBhvr>
                                        <p:cTn id="33" dur="26">
                                          <p:stCondLst>
                                            <p:cond delay="650"/>
                                          </p:stCondLst>
                                        </p:cTn>
                                        <p:tgtEl>
                                          <p:spTgt spid="3">
                                            <p:txEl>
                                              <p:pRg st="1" end="1"/>
                                            </p:txEl>
                                          </p:spTgt>
                                        </p:tgtEl>
                                      </p:cBhvr>
                                      <p:to x="100000" y="60000"/>
                                    </p:animScale>
                                    <p:animScale>
                                      <p:cBhvr>
                                        <p:cTn id="34" dur="166" decel="50000">
                                          <p:stCondLst>
                                            <p:cond delay="676"/>
                                          </p:stCondLst>
                                        </p:cTn>
                                        <p:tgtEl>
                                          <p:spTgt spid="3">
                                            <p:txEl>
                                              <p:pRg st="1" end="1"/>
                                            </p:txEl>
                                          </p:spTgt>
                                        </p:tgtEl>
                                      </p:cBhvr>
                                      <p:to x="100000" y="100000"/>
                                    </p:animScale>
                                    <p:animScale>
                                      <p:cBhvr>
                                        <p:cTn id="35" dur="26">
                                          <p:stCondLst>
                                            <p:cond delay="1312"/>
                                          </p:stCondLst>
                                        </p:cTn>
                                        <p:tgtEl>
                                          <p:spTgt spid="3">
                                            <p:txEl>
                                              <p:pRg st="1" end="1"/>
                                            </p:txEl>
                                          </p:spTgt>
                                        </p:tgtEl>
                                      </p:cBhvr>
                                      <p:to x="100000" y="80000"/>
                                    </p:animScale>
                                    <p:animScale>
                                      <p:cBhvr>
                                        <p:cTn id="36" dur="166" decel="50000">
                                          <p:stCondLst>
                                            <p:cond delay="1338"/>
                                          </p:stCondLst>
                                        </p:cTn>
                                        <p:tgtEl>
                                          <p:spTgt spid="3">
                                            <p:txEl>
                                              <p:pRg st="1" end="1"/>
                                            </p:txEl>
                                          </p:spTgt>
                                        </p:tgtEl>
                                      </p:cBhvr>
                                      <p:to x="100000" y="100000"/>
                                    </p:animScale>
                                    <p:animScale>
                                      <p:cBhvr>
                                        <p:cTn id="37" dur="26">
                                          <p:stCondLst>
                                            <p:cond delay="1642"/>
                                          </p:stCondLst>
                                        </p:cTn>
                                        <p:tgtEl>
                                          <p:spTgt spid="3">
                                            <p:txEl>
                                              <p:pRg st="1" end="1"/>
                                            </p:txEl>
                                          </p:spTgt>
                                        </p:tgtEl>
                                      </p:cBhvr>
                                      <p:to x="100000" y="90000"/>
                                    </p:animScale>
                                    <p:animScale>
                                      <p:cBhvr>
                                        <p:cTn id="38" dur="166" decel="50000">
                                          <p:stCondLst>
                                            <p:cond delay="1668"/>
                                          </p:stCondLst>
                                        </p:cTn>
                                        <p:tgtEl>
                                          <p:spTgt spid="3">
                                            <p:txEl>
                                              <p:pRg st="1" end="1"/>
                                            </p:txEl>
                                          </p:spTgt>
                                        </p:tgtEl>
                                      </p:cBhvr>
                                      <p:to x="100000" y="100000"/>
                                    </p:animScale>
                                    <p:animScale>
                                      <p:cBhvr>
                                        <p:cTn id="39" dur="26">
                                          <p:stCondLst>
                                            <p:cond delay="1808"/>
                                          </p:stCondLst>
                                        </p:cTn>
                                        <p:tgtEl>
                                          <p:spTgt spid="3">
                                            <p:txEl>
                                              <p:pRg st="1" end="1"/>
                                            </p:txEl>
                                          </p:spTgt>
                                        </p:tgtEl>
                                      </p:cBhvr>
                                      <p:to x="100000" y="95000"/>
                                    </p:animScale>
                                    <p:animScale>
                                      <p:cBhvr>
                                        <p:cTn id="40" dur="166" decel="50000">
                                          <p:stCondLst>
                                            <p:cond delay="1834"/>
                                          </p:stCondLst>
                                        </p:cTn>
                                        <p:tgtEl>
                                          <p:spTgt spid="3">
                                            <p:txEl>
                                              <p:pRg st="1" end="1"/>
                                            </p:txEl>
                                          </p:spTgt>
                                        </p:tgtEl>
                                      </p:cBhvr>
                                      <p:to x="100000" y="100000"/>
                                    </p:animScale>
                                  </p:childTnLst>
                                </p:cTn>
                              </p:par>
                              <p:par>
                                <p:cTn id="41" presetID="26" presetClass="entr" presetSubtype="0" fill="hold" nodeType="withEffect">
                                  <p:stCondLst>
                                    <p:cond delay="0"/>
                                  </p:stCondLst>
                                  <p:childTnLst>
                                    <p:set>
                                      <p:cBhvr>
                                        <p:cTn id="42" dur="1" fill="hold">
                                          <p:stCondLst>
                                            <p:cond delay="0"/>
                                          </p:stCondLst>
                                        </p:cTn>
                                        <p:tgtEl>
                                          <p:spTgt spid="3">
                                            <p:txEl>
                                              <p:pRg st="2" end="2"/>
                                            </p:txEl>
                                          </p:spTgt>
                                        </p:tgtEl>
                                        <p:attrNameLst>
                                          <p:attrName>style.visibility</p:attrName>
                                        </p:attrNameLst>
                                      </p:cBhvr>
                                      <p:to>
                                        <p:strVal val="visible"/>
                                      </p:to>
                                    </p:set>
                                    <p:animEffect transition="in" filter="wipe(down)">
                                      <p:cBhvr>
                                        <p:cTn id="43" dur="580">
                                          <p:stCondLst>
                                            <p:cond delay="0"/>
                                          </p:stCondLst>
                                        </p:cTn>
                                        <p:tgtEl>
                                          <p:spTgt spid="3">
                                            <p:txEl>
                                              <p:pRg st="2" end="2"/>
                                            </p:txEl>
                                          </p:spTgt>
                                        </p:tgtEl>
                                      </p:cBhvr>
                                    </p:animEffect>
                                    <p:anim calcmode="lin" valueType="num">
                                      <p:cBhvr>
                                        <p:cTn id="44" dur="1822" tmFilter="0,0; 0.14,0.36; 0.43,0.73; 0.71,0.91; 1.0,1.0">
                                          <p:stCondLst>
                                            <p:cond delay="0"/>
                                          </p:stCondLst>
                                        </p:cTn>
                                        <p:tgtEl>
                                          <p:spTgt spid="3">
                                            <p:txEl>
                                              <p:pRg st="2" end="2"/>
                                            </p:txEl>
                                          </p:spTgt>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3">
                                            <p:txEl>
                                              <p:pRg st="2" end="2"/>
                                            </p:txEl>
                                          </p:spTgt>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3">
                                            <p:txEl>
                                              <p:pRg st="2" end="2"/>
                                            </p:txEl>
                                          </p:spTgt>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3">
                                            <p:txEl>
                                              <p:pRg st="2" end="2"/>
                                            </p:txEl>
                                          </p:spTgt>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3">
                                            <p:txEl>
                                              <p:pRg st="2" end="2"/>
                                            </p:txEl>
                                          </p:spTgt>
                                        </p:tgtEl>
                                        <p:attrNameLst>
                                          <p:attrName>ppt_y</p:attrName>
                                        </p:attrNameLst>
                                      </p:cBhvr>
                                      <p:tavLst>
                                        <p:tav tm="0" fmla="#ppt_y-sin(pi*$)/81">
                                          <p:val>
                                            <p:fltVal val="0"/>
                                          </p:val>
                                        </p:tav>
                                        <p:tav tm="100000">
                                          <p:val>
                                            <p:fltVal val="1"/>
                                          </p:val>
                                        </p:tav>
                                      </p:tavLst>
                                    </p:anim>
                                    <p:animScale>
                                      <p:cBhvr>
                                        <p:cTn id="49" dur="26">
                                          <p:stCondLst>
                                            <p:cond delay="650"/>
                                          </p:stCondLst>
                                        </p:cTn>
                                        <p:tgtEl>
                                          <p:spTgt spid="3">
                                            <p:txEl>
                                              <p:pRg st="2" end="2"/>
                                            </p:txEl>
                                          </p:spTgt>
                                        </p:tgtEl>
                                      </p:cBhvr>
                                      <p:to x="100000" y="60000"/>
                                    </p:animScale>
                                    <p:animScale>
                                      <p:cBhvr>
                                        <p:cTn id="50" dur="166" decel="50000">
                                          <p:stCondLst>
                                            <p:cond delay="676"/>
                                          </p:stCondLst>
                                        </p:cTn>
                                        <p:tgtEl>
                                          <p:spTgt spid="3">
                                            <p:txEl>
                                              <p:pRg st="2" end="2"/>
                                            </p:txEl>
                                          </p:spTgt>
                                        </p:tgtEl>
                                      </p:cBhvr>
                                      <p:to x="100000" y="100000"/>
                                    </p:animScale>
                                    <p:animScale>
                                      <p:cBhvr>
                                        <p:cTn id="51" dur="26">
                                          <p:stCondLst>
                                            <p:cond delay="1312"/>
                                          </p:stCondLst>
                                        </p:cTn>
                                        <p:tgtEl>
                                          <p:spTgt spid="3">
                                            <p:txEl>
                                              <p:pRg st="2" end="2"/>
                                            </p:txEl>
                                          </p:spTgt>
                                        </p:tgtEl>
                                      </p:cBhvr>
                                      <p:to x="100000" y="80000"/>
                                    </p:animScale>
                                    <p:animScale>
                                      <p:cBhvr>
                                        <p:cTn id="52" dur="166" decel="50000">
                                          <p:stCondLst>
                                            <p:cond delay="1338"/>
                                          </p:stCondLst>
                                        </p:cTn>
                                        <p:tgtEl>
                                          <p:spTgt spid="3">
                                            <p:txEl>
                                              <p:pRg st="2" end="2"/>
                                            </p:txEl>
                                          </p:spTgt>
                                        </p:tgtEl>
                                      </p:cBhvr>
                                      <p:to x="100000" y="100000"/>
                                    </p:animScale>
                                    <p:animScale>
                                      <p:cBhvr>
                                        <p:cTn id="53" dur="26">
                                          <p:stCondLst>
                                            <p:cond delay="1642"/>
                                          </p:stCondLst>
                                        </p:cTn>
                                        <p:tgtEl>
                                          <p:spTgt spid="3">
                                            <p:txEl>
                                              <p:pRg st="2" end="2"/>
                                            </p:txEl>
                                          </p:spTgt>
                                        </p:tgtEl>
                                      </p:cBhvr>
                                      <p:to x="100000" y="90000"/>
                                    </p:animScale>
                                    <p:animScale>
                                      <p:cBhvr>
                                        <p:cTn id="54" dur="166" decel="50000">
                                          <p:stCondLst>
                                            <p:cond delay="1668"/>
                                          </p:stCondLst>
                                        </p:cTn>
                                        <p:tgtEl>
                                          <p:spTgt spid="3">
                                            <p:txEl>
                                              <p:pRg st="2" end="2"/>
                                            </p:txEl>
                                          </p:spTgt>
                                        </p:tgtEl>
                                      </p:cBhvr>
                                      <p:to x="100000" y="100000"/>
                                    </p:animScale>
                                    <p:animScale>
                                      <p:cBhvr>
                                        <p:cTn id="55" dur="26">
                                          <p:stCondLst>
                                            <p:cond delay="1808"/>
                                          </p:stCondLst>
                                        </p:cTn>
                                        <p:tgtEl>
                                          <p:spTgt spid="3">
                                            <p:txEl>
                                              <p:pRg st="2" end="2"/>
                                            </p:txEl>
                                          </p:spTgt>
                                        </p:tgtEl>
                                      </p:cBhvr>
                                      <p:to x="100000" y="95000"/>
                                    </p:animScale>
                                    <p:animScale>
                                      <p:cBhvr>
                                        <p:cTn id="56" dur="166" decel="50000">
                                          <p:stCondLst>
                                            <p:cond delay="1834"/>
                                          </p:stCondLst>
                                        </p:cTn>
                                        <p:tgtEl>
                                          <p:spTgt spid="3">
                                            <p:txEl>
                                              <p:pRg st="2" end="2"/>
                                            </p:txEl>
                                          </p:spTgt>
                                        </p:tgtEl>
                                      </p:cBhvr>
                                      <p:to x="100000" y="100000"/>
                                    </p:animScale>
                                  </p:childTnLst>
                                </p:cTn>
                              </p:par>
                              <p:par>
                                <p:cTn id="57" presetID="26" presetClass="entr" presetSubtype="0" fill="hold" nodeType="withEffect">
                                  <p:stCondLst>
                                    <p:cond delay="0"/>
                                  </p:stCondLst>
                                  <p:childTnLst>
                                    <p:set>
                                      <p:cBhvr>
                                        <p:cTn id="58" dur="1" fill="hold">
                                          <p:stCondLst>
                                            <p:cond delay="0"/>
                                          </p:stCondLst>
                                        </p:cTn>
                                        <p:tgtEl>
                                          <p:spTgt spid="3">
                                            <p:txEl>
                                              <p:pRg st="3" end="3"/>
                                            </p:txEl>
                                          </p:spTgt>
                                        </p:tgtEl>
                                        <p:attrNameLst>
                                          <p:attrName>style.visibility</p:attrName>
                                        </p:attrNameLst>
                                      </p:cBhvr>
                                      <p:to>
                                        <p:strVal val="visible"/>
                                      </p:to>
                                    </p:set>
                                    <p:animEffect transition="in" filter="wipe(down)">
                                      <p:cBhvr>
                                        <p:cTn id="59" dur="580">
                                          <p:stCondLst>
                                            <p:cond delay="0"/>
                                          </p:stCondLst>
                                        </p:cTn>
                                        <p:tgtEl>
                                          <p:spTgt spid="3">
                                            <p:txEl>
                                              <p:pRg st="3" end="3"/>
                                            </p:txEl>
                                          </p:spTgt>
                                        </p:tgtEl>
                                      </p:cBhvr>
                                    </p:animEffect>
                                    <p:anim calcmode="lin" valueType="num">
                                      <p:cBhvr>
                                        <p:cTn id="60" dur="1822" tmFilter="0,0; 0.14,0.36; 0.43,0.73; 0.71,0.91; 1.0,1.0">
                                          <p:stCondLst>
                                            <p:cond delay="0"/>
                                          </p:stCondLst>
                                        </p:cTn>
                                        <p:tgtEl>
                                          <p:spTgt spid="3">
                                            <p:txEl>
                                              <p:pRg st="3" end="3"/>
                                            </p:txEl>
                                          </p:spTgt>
                                        </p:tgtEl>
                                        <p:attrNameLst>
                                          <p:attrName>ppt_x</p:attrName>
                                        </p:attrNameLst>
                                      </p:cBhvr>
                                      <p:tavLst>
                                        <p:tav tm="0">
                                          <p:val>
                                            <p:strVal val="#ppt_x-0.25"/>
                                          </p:val>
                                        </p:tav>
                                        <p:tav tm="100000">
                                          <p:val>
                                            <p:strVal val="#ppt_x"/>
                                          </p:val>
                                        </p:tav>
                                      </p:tavLst>
                                    </p:anim>
                                    <p:anim calcmode="lin" valueType="num">
                                      <p:cBhvr>
                                        <p:cTn id="61" dur="664" tmFilter="0.0,0.0; 0.25,0.07; 0.50,0.2; 0.75,0.467; 1.0,1.0">
                                          <p:stCondLst>
                                            <p:cond delay="0"/>
                                          </p:stCondLst>
                                        </p:cTn>
                                        <p:tgtEl>
                                          <p:spTgt spid="3">
                                            <p:txEl>
                                              <p:pRg st="3" end="3"/>
                                            </p:txEl>
                                          </p:spTgt>
                                        </p:tgtEl>
                                        <p:attrNameLst>
                                          <p:attrName>ppt_y</p:attrName>
                                        </p:attrNameLst>
                                      </p:cBhvr>
                                      <p:tavLst>
                                        <p:tav tm="0" fmla="#ppt_y-sin(pi*$)/3">
                                          <p:val>
                                            <p:fltVal val="0.5"/>
                                          </p:val>
                                        </p:tav>
                                        <p:tav tm="100000">
                                          <p:val>
                                            <p:fltVal val="1"/>
                                          </p:val>
                                        </p:tav>
                                      </p:tavLst>
                                    </p:anim>
                                    <p:anim calcmode="lin" valueType="num">
                                      <p:cBhvr>
                                        <p:cTn id="62" dur="664" tmFilter="0, 0; 0.125,0.2665; 0.25,0.4; 0.375,0.465; 0.5,0.5;  0.625,0.535; 0.75,0.6; 0.875,0.7335; 1,1">
                                          <p:stCondLst>
                                            <p:cond delay="664"/>
                                          </p:stCondLst>
                                        </p:cTn>
                                        <p:tgtEl>
                                          <p:spTgt spid="3">
                                            <p:txEl>
                                              <p:pRg st="3" end="3"/>
                                            </p:txEl>
                                          </p:spTgt>
                                        </p:tgtEl>
                                        <p:attrNameLst>
                                          <p:attrName>ppt_y</p:attrName>
                                        </p:attrNameLst>
                                      </p:cBhvr>
                                      <p:tavLst>
                                        <p:tav tm="0" fmla="#ppt_y-sin(pi*$)/9">
                                          <p:val>
                                            <p:fltVal val="0"/>
                                          </p:val>
                                        </p:tav>
                                        <p:tav tm="100000">
                                          <p:val>
                                            <p:fltVal val="1"/>
                                          </p:val>
                                        </p:tav>
                                      </p:tavLst>
                                    </p:anim>
                                    <p:anim calcmode="lin" valueType="num">
                                      <p:cBhvr>
                                        <p:cTn id="63" dur="332" tmFilter="0, 0; 0.125,0.2665; 0.25,0.4; 0.375,0.465; 0.5,0.5;  0.625,0.535; 0.75,0.6; 0.875,0.7335; 1,1">
                                          <p:stCondLst>
                                            <p:cond delay="1324"/>
                                          </p:stCondLst>
                                        </p:cTn>
                                        <p:tgtEl>
                                          <p:spTgt spid="3">
                                            <p:txEl>
                                              <p:pRg st="3" end="3"/>
                                            </p:txEl>
                                          </p:spTgt>
                                        </p:tgtEl>
                                        <p:attrNameLst>
                                          <p:attrName>ppt_y</p:attrName>
                                        </p:attrNameLst>
                                      </p:cBhvr>
                                      <p:tavLst>
                                        <p:tav tm="0" fmla="#ppt_y-sin(pi*$)/27">
                                          <p:val>
                                            <p:fltVal val="0"/>
                                          </p:val>
                                        </p:tav>
                                        <p:tav tm="100000">
                                          <p:val>
                                            <p:fltVal val="1"/>
                                          </p:val>
                                        </p:tav>
                                      </p:tavLst>
                                    </p:anim>
                                    <p:anim calcmode="lin" valueType="num">
                                      <p:cBhvr>
                                        <p:cTn id="64" dur="164" tmFilter="0, 0; 0.125,0.2665; 0.25,0.4; 0.375,0.465; 0.5,0.5;  0.625,0.535; 0.75,0.6; 0.875,0.7335; 1,1">
                                          <p:stCondLst>
                                            <p:cond delay="1656"/>
                                          </p:stCondLst>
                                        </p:cTn>
                                        <p:tgtEl>
                                          <p:spTgt spid="3">
                                            <p:txEl>
                                              <p:pRg st="3" end="3"/>
                                            </p:txEl>
                                          </p:spTgt>
                                        </p:tgtEl>
                                        <p:attrNameLst>
                                          <p:attrName>ppt_y</p:attrName>
                                        </p:attrNameLst>
                                      </p:cBhvr>
                                      <p:tavLst>
                                        <p:tav tm="0" fmla="#ppt_y-sin(pi*$)/81">
                                          <p:val>
                                            <p:fltVal val="0"/>
                                          </p:val>
                                        </p:tav>
                                        <p:tav tm="100000">
                                          <p:val>
                                            <p:fltVal val="1"/>
                                          </p:val>
                                        </p:tav>
                                      </p:tavLst>
                                    </p:anim>
                                    <p:animScale>
                                      <p:cBhvr>
                                        <p:cTn id="65" dur="26">
                                          <p:stCondLst>
                                            <p:cond delay="650"/>
                                          </p:stCondLst>
                                        </p:cTn>
                                        <p:tgtEl>
                                          <p:spTgt spid="3">
                                            <p:txEl>
                                              <p:pRg st="3" end="3"/>
                                            </p:txEl>
                                          </p:spTgt>
                                        </p:tgtEl>
                                      </p:cBhvr>
                                      <p:to x="100000" y="60000"/>
                                    </p:animScale>
                                    <p:animScale>
                                      <p:cBhvr>
                                        <p:cTn id="66" dur="166" decel="50000">
                                          <p:stCondLst>
                                            <p:cond delay="676"/>
                                          </p:stCondLst>
                                        </p:cTn>
                                        <p:tgtEl>
                                          <p:spTgt spid="3">
                                            <p:txEl>
                                              <p:pRg st="3" end="3"/>
                                            </p:txEl>
                                          </p:spTgt>
                                        </p:tgtEl>
                                      </p:cBhvr>
                                      <p:to x="100000" y="100000"/>
                                    </p:animScale>
                                    <p:animScale>
                                      <p:cBhvr>
                                        <p:cTn id="67" dur="26">
                                          <p:stCondLst>
                                            <p:cond delay="1312"/>
                                          </p:stCondLst>
                                        </p:cTn>
                                        <p:tgtEl>
                                          <p:spTgt spid="3">
                                            <p:txEl>
                                              <p:pRg st="3" end="3"/>
                                            </p:txEl>
                                          </p:spTgt>
                                        </p:tgtEl>
                                      </p:cBhvr>
                                      <p:to x="100000" y="80000"/>
                                    </p:animScale>
                                    <p:animScale>
                                      <p:cBhvr>
                                        <p:cTn id="68" dur="166" decel="50000">
                                          <p:stCondLst>
                                            <p:cond delay="1338"/>
                                          </p:stCondLst>
                                        </p:cTn>
                                        <p:tgtEl>
                                          <p:spTgt spid="3">
                                            <p:txEl>
                                              <p:pRg st="3" end="3"/>
                                            </p:txEl>
                                          </p:spTgt>
                                        </p:tgtEl>
                                      </p:cBhvr>
                                      <p:to x="100000" y="100000"/>
                                    </p:animScale>
                                    <p:animScale>
                                      <p:cBhvr>
                                        <p:cTn id="69" dur="26">
                                          <p:stCondLst>
                                            <p:cond delay="1642"/>
                                          </p:stCondLst>
                                        </p:cTn>
                                        <p:tgtEl>
                                          <p:spTgt spid="3">
                                            <p:txEl>
                                              <p:pRg st="3" end="3"/>
                                            </p:txEl>
                                          </p:spTgt>
                                        </p:tgtEl>
                                      </p:cBhvr>
                                      <p:to x="100000" y="90000"/>
                                    </p:animScale>
                                    <p:animScale>
                                      <p:cBhvr>
                                        <p:cTn id="70" dur="166" decel="50000">
                                          <p:stCondLst>
                                            <p:cond delay="1668"/>
                                          </p:stCondLst>
                                        </p:cTn>
                                        <p:tgtEl>
                                          <p:spTgt spid="3">
                                            <p:txEl>
                                              <p:pRg st="3" end="3"/>
                                            </p:txEl>
                                          </p:spTgt>
                                        </p:tgtEl>
                                      </p:cBhvr>
                                      <p:to x="100000" y="100000"/>
                                    </p:animScale>
                                    <p:animScale>
                                      <p:cBhvr>
                                        <p:cTn id="71" dur="26">
                                          <p:stCondLst>
                                            <p:cond delay="1808"/>
                                          </p:stCondLst>
                                        </p:cTn>
                                        <p:tgtEl>
                                          <p:spTgt spid="3">
                                            <p:txEl>
                                              <p:pRg st="3" end="3"/>
                                            </p:txEl>
                                          </p:spTgt>
                                        </p:tgtEl>
                                      </p:cBhvr>
                                      <p:to x="100000" y="95000"/>
                                    </p:animScale>
                                    <p:animScale>
                                      <p:cBhvr>
                                        <p:cTn id="72" dur="166" decel="50000">
                                          <p:stCondLst>
                                            <p:cond delay="1834"/>
                                          </p:stCondLst>
                                        </p:cTn>
                                        <p:tgtEl>
                                          <p:spTgt spid="3">
                                            <p:txEl>
                                              <p:pRg st="3" end="3"/>
                                            </p:txEl>
                                          </p:spTgt>
                                        </p:tgtEl>
                                      </p:cBhvr>
                                      <p:to x="100000" y="100000"/>
                                    </p:animScale>
                                  </p:childTnLst>
                                </p:cTn>
                              </p:par>
                              <p:par>
                                <p:cTn id="73" presetID="26" presetClass="entr" presetSubtype="0" fill="hold" nodeType="withEffect">
                                  <p:stCondLst>
                                    <p:cond delay="0"/>
                                  </p:stCondLst>
                                  <p:childTnLst>
                                    <p:set>
                                      <p:cBhvr>
                                        <p:cTn id="74" dur="1" fill="hold">
                                          <p:stCondLst>
                                            <p:cond delay="0"/>
                                          </p:stCondLst>
                                        </p:cTn>
                                        <p:tgtEl>
                                          <p:spTgt spid="3">
                                            <p:txEl>
                                              <p:pRg st="4" end="4"/>
                                            </p:txEl>
                                          </p:spTgt>
                                        </p:tgtEl>
                                        <p:attrNameLst>
                                          <p:attrName>style.visibility</p:attrName>
                                        </p:attrNameLst>
                                      </p:cBhvr>
                                      <p:to>
                                        <p:strVal val="visible"/>
                                      </p:to>
                                    </p:set>
                                    <p:animEffect transition="in" filter="wipe(down)">
                                      <p:cBhvr>
                                        <p:cTn id="75" dur="580">
                                          <p:stCondLst>
                                            <p:cond delay="0"/>
                                          </p:stCondLst>
                                        </p:cTn>
                                        <p:tgtEl>
                                          <p:spTgt spid="3">
                                            <p:txEl>
                                              <p:pRg st="4" end="4"/>
                                            </p:txEl>
                                          </p:spTgt>
                                        </p:tgtEl>
                                      </p:cBhvr>
                                    </p:animEffect>
                                    <p:anim calcmode="lin" valueType="num">
                                      <p:cBhvr>
                                        <p:cTn id="76" dur="1822" tmFilter="0,0; 0.14,0.36; 0.43,0.73; 0.71,0.91; 1.0,1.0">
                                          <p:stCondLst>
                                            <p:cond delay="0"/>
                                          </p:stCondLst>
                                        </p:cTn>
                                        <p:tgtEl>
                                          <p:spTgt spid="3">
                                            <p:txEl>
                                              <p:pRg st="4" end="4"/>
                                            </p:txEl>
                                          </p:spTgt>
                                        </p:tgtEl>
                                        <p:attrNameLst>
                                          <p:attrName>ppt_x</p:attrName>
                                        </p:attrNameLst>
                                      </p:cBhvr>
                                      <p:tavLst>
                                        <p:tav tm="0">
                                          <p:val>
                                            <p:strVal val="#ppt_x-0.25"/>
                                          </p:val>
                                        </p:tav>
                                        <p:tav tm="100000">
                                          <p:val>
                                            <p:strVal val="#ppt_x"/>
                                          </p:val>
                                        </p:tav>
                                      </p:tavLst>
                                    </p:anim>
                                    <p:anim calcmode="lin" valueType="num">
                                      <p:cBhvr>
                                        <p:cTn id="77" dur="664" tmFilter="0.0,0.0; 0.25,0.07; 0.50,0.2; 0.75,0.467; 1.0,1.0">
                                          <p:stCondLst>
                                            <p:cond delay="0"/>
                                          </p:stCondLst>
                                        </p:cTn>
                                        <p:tgtEl>
                                          <p:spTgt spid="3">
                                            <p:txEl>
                                              <p:pRg st="4" end="4"/>
                                            </p:txEl>
                                          </p:spTgt>
                                        </p:tgtEl>
                                        <p:attrNameLst>
                                          <p:attrName>ppt_y</p:attrName>
                                        </p:attrNameLst>
                                      </p:cBhvr>
                                      <p:tavLst>
                                        <p:tav tm="0" fmla="#ppt_y-sin(pi*$)/3">
                                          <p:val>
                                            <p:fltVal val="0.5"/>
                                          </p:val>
                                        </p:tav>
                                        <p:tav tm="100000">
                                          <p:val>
                                            <p:fltVal val="1"/>
                                          </p:val>
                                        </p:tav>
                                      </p:tavLst>
                                    </p:anim>
                                    <p:anim calcmode="lin" valueType="num">
                                      <p:cBhvr>
                                        <p:cTn id="78" dur="664" tmFilter="0, 0; 0.125,0.2665; 0.25,0.4; 0.375,0.465; 0.5,0.5;  0.625,0.535; 0.75,0.6; 0.875,0.7335; 1,1">
                                          <p:stCondLst>
                                            <p:cond delay="664"/>
                                          </p:stCondLst>
                                        </p:cTn>
                                        <p:tgtEl>
                                          <p:spTgt spid="3">
                                            <p:txEl>
                                              <p:pRg st="4" end="4"/>
                                            </p:txEl>
                                          </p:spTgt>
                                        </p:tgtEl>
                                        <p:attrNameLst>
                                          <p:attrName>ppt_y</p:attrName>
                                        </p:attrNameLst>
                                      </p:cBhvr>
                                      <p:tavLst>
                                        <p:tav tm="0" fmla="#ppt_y-sin(pi*$)/9">
                                          <p:val>
                                            <p:fltVal val="0"/>
                                          </p:val>
                                        </p:tav>
                                        <p:tav tm="100000">
                                          <p:val>
                                            <p:fltVal val="1"/>
                                          </p:val>
                                        </p:tav>
                                      </p:tavLst>
                                    </p:anim>
                                    <p:anim calcmode="lin" valueType="num">
                                      <p:cBhvr>
                                        <p:cTn id="79" dur="332" tmFilter="0, 0; 0.125,0.2665; 0.25,0.4; 0.375,0.465; 0.5,0.5;  0.625,0.535; 0.75,0.6; 0.875,0.7335; 1,1">
                                          <p:stCondLst>
                                            <p:cond delay="1324"/>
                                          </p:stCondLst>
                                        </p:cTn>
                                        <p:tgtEl>
                                          <p:spTgt spid="3">
                                            <p:txEl>
                                              <p:pRg st="4" end="4"/>
                                            </p:txEl>
                                          </p:spTgt>
                                        </p:tgtEl>
                                        <p:attrNameLst>
                                          <p:attrName>ppt_y</p:attrName>
                                        </p:attrNameLst>
                                      </p:cBhvr>
                                      <p:tavLst>
                                        <p:tav tm="0" fmla="#ppt_y-sin(pi*$)/27">
                                          <p:val>
                                            <p:fltVal val="0"/>
                                          </p:val>
                                        </p:tav>
                                        <p:tav tm="100000">
                                          <p:val>
                                            <p:fltVal val="1"/>
                                          </p:val>
                                        </p:tav>
                                      </p:tavLst>
                                    </p:anim>
                                    <p:anim calcmode="lin" valueType="num">
                                      <p:cBhvr>
                                        <p:cTn id="80" dur="164" tmFilter="0, 0; 0.125,0.2665; 0.25,0.4; 0.375,0.465; 0.5,0.5;  0.625,0.535; 0.75,0.6; 0.875,0.7335; 1,1">
                                          <p:stCondLst>
                                            <p:cond delay="1656"/>
                                          </p:stCondLst>
                                        </p:cTn>
                                        <p:tgtEl>
                                          <p:spTgt spid="3">
                                            <p:txEl>
                                              <p:pRg st="4" end="4"/>
                                            </p:txEl>
                                          </p:spTgt>
                                        </p:tgtEl>
                                        <p:attrNameLst>
                                          <p:attrName>ppt_y</p:attrName>
                                        </p:attrNameLst>
                                      </p:cBhvr>
                                      <p:tavLst>
                                        <p:tav tm="0" fmla="#ppt_y-sin(pi*$)/81">
                                          <p:val>
                                            <p:fltVal val="0"/>
                                          </p:val>
                                        </p:tav>
                                        <p:tav tm="100000">
                                          <p:val>
                                            <p:fltVal val="1"/>
                                          </p:val>
                                        </p:tav>
                                      </p:tavLst>
                                    </p:anim>
                                    <p:animScale>
                                      <p:cBhvr>
                                        <p:cTn id="81" dur="26">
                                          <p:stCondLst>
                                            <p:cond delay="650"/>
                                          </p:stCondLst>
                                        </p:cTn>
                                        <p:tgtEl>
                                          <p:spTgt spid="3">
                                            <p:txEl>
                                              <p:pRg st="4" end="4"/>
                                            </p:txEl>
                                          </p:spTgt>
                                        </p:tgtEl>
                                      </p:cBhvr>
                                      <p:to x="100000" y="60000"/>
                                    </p:animScale>
                                    <p:animScale>
                                      <p:cBhvr>
                                        <p:cTn id="82" dur="166" decel="50000">
                                          <p:stCondLst>
                                            <p:cond delay="676"/>
                                          </p:stCondLst>
                                        </p:cTn>
                                        <p:tgtEl>
                                          <p:spTgt spid="3">
                                            <p:txEl>
                                              <p:pRg st="4" end="4"/>
                                            </p:txEl>
                                          </p:spTgt>
                                        </p:tgtEl>
                                      </p:cBhvr>
                                      <p:to x="100000" y="100000"/>
                                    </p:animScale>
                                    <p:animScale>
                                      <p:cBhvr>
                                        <p:cTn id="83" dur="26">
                                          <p:stCondLst>
                                            <p:cond delay="1312"/>
                                          </p:stCondLst>
                                        </p:cTn>
                                        <p:tgtEl>
                                          <p:spTgt spid="3">
                                            <p:txEl>
                                              <p:pRg st="4" end="4"/>
                                            </p:txEl>
                                          </p:spTgt>
                                        </p:tgtEl>
                                      </p:cBhvr>
                                      <p:to x="100000" y="80000"/>
                                    </p:animScale>
                                    <p:animScale>
                                      <p:cBhvr>
                                        <p:cTn id="84" dur="166" decel="50000">
                                          <p:stCondLst>
                                            <p:cond delay="1338"/>
                                          </p:stCondLst>
                                        </p:cTn>
                                        <p:tgtEl>
                                          <p:spTgt spid="3">
                                            <p:txEl>
                                              <p:pRg st="4" end="4"/>
                                            </p:txEl>
                                          </p:spTgt>
                                        </p:tgtEl>
                                      </p:cBhvr>
                                      <p:to x="100000" y="100000"/>
                                    </p:animScale>
                                    <p:animScale>
                                      <p:cBhvr>
                                        <p:cTn id="85" dur="26">
                                          <p:stCondLst>
                                            <p:cond delay="1642"/>
                                          </p:stCondLst>
                                        </p:cTn>
                                        <p:tgtEl>
                                          <p:spTgt spid="3">
                                            <p:txEl>
                                              <p:pRg st="4" end="4"/>
                                            </p:txEl>
                                          </p:spTgt>
                                        </p:tgtEl>
                                      </p:cBhvr>
                                      <p:to x="100000" y="90000"/>
                                    </p:animScale>
                                    <p:animScale>
                                      <p:cBhvr>
                                        <p:cTn id="86" dur="166" decel="50000">
                                          <p:stCondLst>
                                            <p:cond delay="1668"/>
                                          </p:stCondLst>
                                        </p:cTn>
                                        <p:tgtEl>
                                          <p:spTgt spid="3">
                                            <p:txEl>
                                              <p:pRg st="4" end="4"/>
                                            </p:txEl>
                                          </p:spTgt>
                                        </p:tgtEl>
                                      </p:cBhvr>
                                      <p:to x="100000" y="100000"/>
                                    </p:animScale>
                                    <p:animScale>
                                      <p:cBhvr>
                                        <p:cTn id="87" dur="26">
                                          <p:stCondLst>
                                            <p:cond delay="1808"/>
                                          </p:stCondLst>
                                        </p:cTn>
                                        <p:tgtEl>
                                          <p:spTgt spid="3">
                                            <p:txEl>
                                              <p:pRg st="4" end="4"/>
                                            </p:txEl>
                                          </p:spTgt>
                                        </p:tgtEl>
                                      </p:cBhvr>
                                      <p:to x="100000" y="95000"/>
                                    </p:animScale>
                                    <p:animScale>
                                      <p:cBhvr>
                                        <p:cTn id="88" dur="166" decel="50000">
                                          <p:stCondLst>
                                            <p:cond delay="1834"/>
                                          </p:stCondLst>
                                        </p:cTn>
                                        <p:tgtEl>
                                          <p:spTgt spid="3">
                                            <p:txEl>
                                              <p:pRg st="4" end="4"/>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89" repeatCount="indefinite" fill="hold" display="0">
                  <p:stCondLst>
                    <p:cond delay="indefinite"/>
                  </p:stCondLst>
                  <p:endCondLst>
                    <p:cond evt="onStopAudio" delay="0">
                      <p:tgtEl>
                        <p:sldTgt/>
                      </p:tgtEl>
                    </p:cond>
                  </p:endCondLst>
                </p:cTn>
                <p:tgtEl>
                  <p:spTgt spid="6"/>
                </p:tgtEl>
              </p:cMediaNode>
            </p:audio>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half" idx="2"/>
          </p:nvPr>
        </p:nvSpPr>
        <p:spPr>
          <a:xfrm>
            <a:off x="5810647" y="692696"/>
            <a:ext cx="2948161" cy="5832648"/>
          </a:xfrm>
        </p:spPr>
        <p:txBody>
          <a:bodyPr>
            <a:noAutofit/>
          </a:bodyPr>
          <a:lstStyle/>
          <a:p>
            <a:pPr marL="45720" indent="0" algn="just">
              <a:buNone/>
            </a:pPr>
            <a:endParaRPr lang="ru-RU" sz="1200" b="1" dirty="0">
              <a:solidFill>
                <a:schemeClr val="accent1">
                  <a:lumMod val="75000"/>
                </a:schemeClr>
              </a:solidFill>
              <a:effectLst>
                <a:outerShdw blurRad="38100" dist="38100" dir="2700000" algn="tl">
                  <a:srgbClr val="000000">
                    <a:alpha val="43137"/>
                  </a:srgbClr>
                </a:outerShdw>
              </a:effectLst>
              <a:latin typeface="Georgia" pitchFamily="18" charset="0"/>
            </a:endParaRPr>
          </a:p>
          <a:p>
            <a:pPr marL="45720" indent="0" algn="just">
              <a:buNone/>
            </a:pPr>
            <a:endParaRPr lang="ru-RU" sz="1200" b="1" dirty="0">
              <a:solidFill>
                <a:schemeClr val="accent1">
                  <a:lumMod val="75000"/>
                </a:schemeClr>
              </a:solidFill>
              <a:effectLst>
                <a:outerShdw blurRad="38100" dist="38100" dir="2700000" algn="tl">
                  <a:srgbClr val="000000">
                    <a:alpha val="43137"/>
                  </a:srgbClr>
                </a:outerShdw>
              </a:effectLst>
              <a:latin typeface="Georgia" pitchFamily="18" charset="0"/>
            </a:endParaRPr>
          </a:p>
          <a:p>
            <a:pPr marL="45720" indent="0" algn="just">
              <a:buNone/>
            </a:pPr>
            <a:endParaRPr lang="ru-RU" sz="1200" b="1" dirty="0">
              <a:solidFill>
                <a:schemeClr val="accent1">
                  <a:lumMod val="75000"/>
                </a:schemeClr>
              </a:solidFill>
              <a:effectLst>
                <a:outerShdw blurRad="38100" dist="38100" dir="2700000" algn="tl">
                  <a:srgbClr val="000000">
                    <a:alpha val="43137"/>
                  </a:srgbClr>
                </a:outerShdw>
              </a:effectLst>
              <a:latin typeface="Georgia" pitchFamily="18" charset="0"/>
            </a:endParaRPr>
          </a:p>
          <a:p>
            <a:pPr marL="45720" indent="0" algn="just">
              <a:buNone/>
            </a:pPr>
            <a:endParaRPr lang="ru-RU" sz="1200" b="1" dirty="0">
              <a:solidFill>
                <a:schemeClr val="accent1">
                  <a:lumMod val="75000"/>
                </a:schemeClr>
              </a:solidFill>
              <a:effectLst>
                <a:outerShdw blurRad="38100" dist="38100" dir="2700000" algn="tl">
                  <a:srgbClr val="000000">
                    <a:alpha val="43137"/>
                  </a:srgbClr>
                </a:outerShdw>
              </a:effectLst>
              <a:latin typeface="Georgia" pitchFamily="18" charset="0"/>
            </a:endParaRPr>
          </a:p>
          <a:p>
            <a:pPr marL="45720" indent="0" algn="just">
              <a:buNone/>
            </a:pPr>
            <a:endParaRPr lang="ru-RU" sz="1200" b="1" dirty="0">
              <a:solidFill>
                <a:schemeClr val="accent1">
                  <a:lumMod val="75000"/>
                </a:schemeClr>
              </a:solidFill>
              <a:effectLst>
                <a:outerShdw blurRad="38100" dist="38100" dir="2700000" algn="tl">
                  <a:srgbClr val="000000">
                    <a:alpha val="43137"/>
                  </a:srgbClr>
                </a:outerShdw>
              </a:effectLst>
              <a:latin typeface="Georgia" pitchFamily="18" charset="0"/>
            </a:endParaRPr>
          </a:p>
          <a:p>
            <a:pPr marL="45720" indent="0" algn="just">
              <a:buNone/>
            </a:pPr>
            <a:endParaRPr lang="ru-RU" sz="1200" b="1" dirty="0">
              <a:solidFill>
                <a:schemeClr val="accent1">
                  <a:lumMod val="75000"/>
                </a:schemeClr>
              </a:solidFill>
              <a:effectLst>
                <a:outerShdw blurRad="38100" dist="38100" dir="2700000" algn="tl">
                  <a:srgbClr val="000000">
                    <a:alpha val="43137"/>
                  </a:srgbClr>
                </a:outerShdw>
              </a:effectLst>
              <a:latin typeface="Georgia" pitchFamily="18" charset="0"/>
            </a:endParaRPr>
          </a:p>
          <a:p>
            <a:pPr marL="45720" indent="0" algn="just">
              <a:buNone/>
            </a:pPr>
            <a:endParaRPr lang="ru-RU" sz="1200" b="1" dirty="0">
              <a:solidFill>
                <a:schemeClr val="accent1">
                  <a:lumMod val="75000"/>
                </a:schemeClr>
              </a:solidFill>
              <a:effectLst>
                <a:outerShdw blurRad="38100" dist="38100" dir="2700000" algn="tl">
                  <a:srgbClr val="000000">
                    <a:alpha val="43137"/>
                  </a:srgbClr>
                </a:outerShdw>
              </a:effectLst>
              <a:latin typeface="Georgia" pitchFamily="18" charset="0"/>
            </a:endParaRPr>
          </a:p>
          <a:p>
            <a:pPr marL="45720" indent="0" algn="just">
              <a:buNone/>
            </a:pPr>
            <a:endParaRPr lang="ru-RU" sz="1200" b="1" dirty="0">
              <a:solidFill>
                <a:schemeClr val="accent1">
                  <a:lumMod val="75000"/>
                </a:schemeClr>
              </a:solidFill>
              <a:effectLst>
                <a:outerShdw blurRad="38100" dist="38100" dir="2700000" algn="tl">
                  <a:srgbClr val="000000">
                    <a:alpha val="43137"/>
                  </a:srgbClr>
                </a:outerShdw>
              </a:effectLst>
              <a:latin typeface="Georgia" pitchFamily="18" charset="0"/>
            </a:endParaRPr>
          </a:p>
          <a:p>
            <a:pPr marL="45720" indent="0" algn="just">
              <a:buNone/>
            </a:pPr>
            <a:endParaRPr lang="ru-RU" sz="1100" b="1" dirty="0">
              <a:solidFill>
                <a:schemeClr val="accent1">
                  <a:lumMod val="75000"/>
                </a:schemeClr>
              </a:solidFill>
              <a:effectLst>
                <a:outerShdw blurRad="38100" dist="38100" dir="2700000" algn="tl">
                  <a:srgbClr val="000000">
                    <a:alpha val="43137"/>
                  </a:srgbClr>
                </a:outerShdw>
              </a:effectLst>
              <a:latin typeface="Georgia" pitchFamily="18" charset="0"/>
            </a:endParaRPr>
          </a:p>
          <a:p>
            <a:pPr marL="45720" indent="0" algn="just">
              <a:buNone/>
            </a:pPr>
            <a:endParaRPr lang="ru-RU" sz="1100" b="1" dirty="0">
              <a:solidFill>
                <a:schemeClr val="accent1">
                  <a:lumMod val="75000"/>
                </a:schemeClr>
              </a:solidFill>
              <a:effectLst>
                <a:outerShdw blurRad="38100" dist="38100" dir="2700000" algn="tl">
                  <a:srgbClr val="000000">
                    <a:alpha val="43137"/>
                  </a:srgbClr>
                </a:outerShdw>
              </a:effectLst>
              <a:latin typeface="Georgia" pitchFamily="18" charset="0"/>
            </a:endParaRPr>
          </a:p>
          <a:p>
            <a:pPr marL="45720" indent="0" algn="just">
              <a:buNone/>
            </a:pPr>
            <a:endParaRPr lang="ru-RU" sz="1100" b="1" dirty="0">
              <a:solidFill>
                <a:schemeClr val="accent1">
                  <a:lumMod val="75000"/>
                </a:schemeClr>
              </a:solidFill>
              <a:effectLst>
                <a:outerShdw blurRad="38100" dist="38100" dir="2700000" algn="tl">
                  <a:srgbClr val="000000">
                    <a:alpha val="43137"/>
                  </a:srgbClr>
                </a:outerShdw>
              </a:effectLst>
              <a:latin typeface="Georgia" pitchFamily="18" charset="0"/>
            </a:endParaRPr>
          </a:p>
          <a:p>
            <a:pPr marL="45720" indent="0" algn="just">
              <a:buNone/>
            </a:pPr>
            <a:endParaRPr lang="ru-RU" sz="1100" b="1" dirty="0">
              <a:solidFill>
                <a:schemeClr val="accent1">
                  <a:lumMod val="75000"/>
                </a:schemeClr>
              </a:solidFill>
              <a:effectLst>
                <a:outerShdw blurRad="38100" dist="38100" dir="2700000" algn="tl">
                  <a:srgbClr val="000000">
                    <a:alpha val="43137"/>
                  </a:srgbClr>
                </a:outerShdw>
              </a:effectLst>
              <a:latin typeface="Georgia" pitchFamily="18" charset="0"/>
            </a:endParaRPr>
          </a:p>
          <a:p>
            <a:pPr marL="45720" indent="0" algn="just">
              <a:buNone/>
            </a:pPr>
            <a:r>
              <a:rPr lang="ru-RU" sz="1100" b="1" dirty="0">
                <a:solidFill>
                  <a:schemeClr val="accent1">
                    <a:lumMod val="75000"/>
                  </a:schemeClr>
                </a:solidFill>
                <a:effectLst>
                  <a:outerShdw blurRad="38100" dist="38100" dir="2700000" algn="tl">
                    <a:srgbClr val="000000">
                      <a:alpha val="43137"/>
                    </a:srgbClr>
                  </a:outerShdw>
                </a:effectLst>
                <a:latin typeface="Georgia" pitchFamily="18" charset="0"/>
              </a:rPr>
              <a:t>Након што је генерални директор Светске здравствене организације др Тедрос Адханом Гебрејесус, почетком  2020. године изјавио како смо на корак од пандемије корона вируса, а Италија целу земљу ставила под карантин, и даље се међу главним питањима поставља спремност</a:t>
            </a:r>
            <a:r>
              <a:rPr lang="sr-Cyrl-RS" sz="1100" b="1" dirty="0">
                <a:solidFill>
                  <a:schemeClr val="accent1">
                    <a:lumMod val="75000"/>
                  </a:schemeClr>
                </a:solidFill>
                <a:effectLst>
                  <a:outerShdw blurRad="38100" dist="38100" dir="2700000" algn="tl">
                    <a:srgbClr val="000000">
                      <a:alpha val="43137"/>
                    </a:srgbClr>
                  </a:outerShdw>
                </a:effectLst>
                <a:latin typeface="Georgia" pitchFamily="18" charset="0"/>
              </a:rPr>
              <a:t> </a:t>
            </a:r>
            <a:r>
              <a:rPr lang="ru-RU" sz="1100" b="1" dirty="0">
                <a:solidFill>
                  <a:schemeClr val="accent1">
                    <a:lumMod val="75000"/>
                  </a:schemeClr>
                </a:solidFill>
                <a:effectLst>
                  <a:outerShdw blurRad="38100" dist="38100" dir="2700000" algn="tl">
                    <a:srgbClr val="000000">
                      <a:alpha val="43137"/>
                    </a:srgbClr>
                  </a:outerShdw>
                </a:effectLst>
                <a:latin typeface="Georgia" pitchFamily="18" charset="0"/>
              </a:rPr>
              <a:t>да зауставимо ширење вируса?</a:t>
            </a:r>
          </a:p>
          <a:p>
            <a:pPr marL="45720" indent="0" algn="just">
              <a:buNone/>
            </a:pPr>
            <a:r>
              <a:rPr lang="ru-RU" sz="1100" b="1" dirty="0">
                <a:solidFill>
                  <a:schemeClr val="accent1">
                    <a:lumMod val="75000"/>
                  </a:schemeClr>
                </a:solidFill>
                <a:effectLst>
                  <a:outerShdw blurRad="38100" dist="38100" dir="2700000" algn="tl">
                    <a:srgbClr val="000000">
                      <a:alpha val="43137"/>
                    </a:srgbClr>
                  </a:outerShdw>
                </a:effectLst>
                <a:latin typeface="Georgia" pitchFamily="18" charset="0"/>
              </a:rPr>
              <a:t>У превентиви и препознавању првих симптома важно је знати да су КОРОНА вируси велика породица вируса која може да зарази како људе, тако и животиње. Код људи је доказано да ови вируси могу да изазову респираторне инфекције од благих прехлада до тежих болести као што је био «Тешки акутни респираторни синдром«(</a:t>
            </a:r>
            <a:r>
              <a:rPr lang="en-US" sz="1100" b="1" dirty="0">
                <a:solidFill>
                  <a:schemeClr val="accent1">
                    <a:lumMod val="75000"/>
                  </a:schemeClr>
                </a:solidFill>
                <a:effectLst>
                  <a:outerShdw blurRad="38100" dist="38100" dir="2700000" algn="tl">
                    <a:srgbClr val="000000">
                      <a:alpha val="43137"/>
                    </a:srgbClr>
                  </a:outerShdw>
                </a:effectLst>
                <a:latin typeface="Georgia" pitchFamily="18" charset="0"/>
              </a:rPr>
              <a:t>SARS</a:t>
            </a:r>
            <a:r>
              <a:rPr lang="ru-RU" sz="1100" b="1" dirty="0">
                <a:solidFill>
                  <a:schemeClr val="accent1">
                    <a:lumMod val="75000"/>
                  </a:schemeClr>
                </a:solidFill>
                <a:effectLst>
                  <a:outerShdw blurRad="38100" dist="38100" dir="2700000" algn="tl">
                    <a:srgbClr val="000000">
                      <a:alpha val="43137"/>
                    </a:srgbClr>
                  </a:outerShdw>
                </a:effectLst>
                <a:latin typeface="Georgia" pitchFamily="18" charset="0"/>
              </a:rPr>
              <a:t>), који припада истој породици вируса.</a:t>
            </a:r>
          </a:p>
          <a:p>
            <a:pPr marL="45720" indent="0" algn="just">
              <a:buNone/>
            </a:pPr>
            <a:r>
              <a:rPr lang="ru-RU" sz="1100" b="1" dirty="0">
                <a:solidFill>
                  <a:schemeClr val="accent1">
                    <a:lumMod val="75000"/>
                  </a:schemeClr>
                </a:solidFill>
                <a:effectLst>
                  <a:outerShdw blurRad="38100" dist="38100" dir="2700000" algn="tl">
                    <a:srgbClr val="000000">
                      <a:alpha val="43137"/>
                    </a:srgbClr>
                  </a:outerShdw>
                </a:effectLst>
                <a:latin typeface="Georgia" pitchFamily="18" charset="0"/>
              </a:rPr>
              <a:t>Ново обољење је узроковано загонетним КОРОНА вирусом, које је први пут откривено у кинеском граду Вухану, терминолошки названо - “СО” у овом случају се односи на корону, “</a:t>
            </a:r>
            <a:r>
              <a:rPr lang="sr-Latn-CS" sz="1100" b="1" dirty="0">
                <a:solidFill>
                  <a:schemeClr val="accent1">
                    <a:lumMod val="75000"/>
                  </a:schemeClr>
                </a:solidFill>
                <a:effectLst>
                  <a:outerShdw blurRad="38100" dist="38100" dir="2700000" algn="tl">
                    <a:srgbClr val="000000">
                      <a:alpha val="43137"/>
                    </a:srgbClr>
                  </a:outerShdw>
                </a:effectLst>
                <a:latin typeface="Georgia" pitchFamily="18" charset="0"/>
              </a:rPr>
              <a:t>VI</a:t>
            </a:r>
            <a:r>
              <a:rPr lang="ru-RU" sz="1100" b="1" dirty="0">
                <a:solidFill>
                  <a:schemeClr val="accent1">
                    <a:lumMod val="75000"/>
                  </a:schemeClr>
                </a:solidFill>
                <a:effectLst>
                  <a:outerShdw blurRad="38100" dist="38100" dir="2700000" algn="tl">
                    <a:srgbClr val="000000">
                      <a:alpha val="43137"/>
                    </a:srgbClr>
                  </a:outerShdw>
                </a:effectLst>
                <a:latin typeface="Georgia" pitchFamily="18" charset="0"/>
              </a:rPr>
              <a:t>” на вирус, а “</a:t>
            </a:r>
            <a:r>
              <a:rPr lang="en-US" sz="1100" b="1" dirty="0">
                <a:solidFill>
                  <a:schemeClr val="accent1">
                    <a:lumMod val="75000"/>
                  </a:schemeClr>
                </a:solidFill>
                <a:effectLst>
                  <a:outerShdw blurRad="38100" dist="38100" dir="2700000" algn="tl">
                    <a:srgbClr val="000000">
                      <a:alpha val="43137"/>
                    </a:srgbClr>
                  </a:outerShdw>
                </a:effectLst>
                <a:latin typeface="Georgia" pitchFamily="18" charset="0"/>
              </a:rPr>
              <a:t>D</a:t>
            </a:r>
            <a:r>
              <a:rPr lang="ru-RU" sz="1100" b="1" dirty="0">
                <a:solidFill>
                  <a:schemeClr val="accent1">
                    <a:lumMod val="75000"/>
                  </a:schemeClr>
                </a:solidFill>
                <a:effectLst>
                  <a:outerShdw blurRad="38100" dist="38100" dir="2700000" algn="tl">
                    <a:srgbClr val="000000">
                      <a:alpha val="43137"/>
                    </a:srgbClr>
                  </a:outerShdw>
                </a:effectLst>
                <a:latin typeface="Georgia" pitchFamily="18" charset="0"/>
              </a:rPr>
              <a:t>” на обољење (енгл</a:t>
            </a:r>
            <a:r>
              <a:rPr lang="sr-Latn-CS" sz="1100" b="1" dirty="0">
                <a:solidFill>
                  <a:schemeClr val="accent1">
                    <a:lumMod val="75000"/>
                  </a:schemeClr>
                </a:solidFill>
                <a:effectLst>
                  <a:outerShdw blurRad="38100" dist="38100" dir="2700000" algn="tl">
                    <a:srgbClr val="000000">
                      <a:alpha val="43137"/>
                    </a:srgbClr>
                  </a:outerShdw>
                </a:effectLst>
                <a:latin typeface="Georgia" pitchFamily="18" charset="0"/>
              </a:rPr>
              <a:t>. disease</a:t>
            </a:r>
            <a:r>
              <a:rPr lang="ru-RU" sz="1100" b="1" dirty="0">
                <a:solidFill>
                  <a:schemeClr val="accent1">
                    <a:lumMod val="75000"/>
                  </a:schemeClr>
                </a:solidFill>
                <a:effectLst>
                  <a:outerShdw blurRad="38100" dist="38100" dir="2700000" algn="tl">
                    <a:srgbClr val="000000">
                      <a:alpha val="43137"/>
                    </a:srgbClr>
                  </a:outerShdw>
                </a:effectLst>
                <a:latin typeface="Georgia" pitchFamily="18" charset="0"/>
              </a:rPr>
              <a:t>).</a:t>
            </a:r>
            <a:endParaRPr lang="sr-Latn-CS" sz="1100" b="1" dirty="0">
              <a:solidFill>
                <a:schemeClr val="accent1">
                  <a:lumMod val="75000"/>
                </a:schemeClr>
              </a:solidFill>
              <a:effectLst>
                <a:outerShdw blurRad="38100" dist="38100" dir="2700000" algn="tl">
                  <a:srgbClr val="000000">
                    <a:alpha val="43137"/>
                  </a:srgbClr>
                </a:outerShdw>
              </a:effectLst>
              <a:latin typeface="Georgia" pitchFamily="18" charset="0"/>
            </a:endParaRPr>
          </a:p>
          <a:p>
            <a:pPr marL="45720" indent="0" algn="just">
              <a:buNone/>
            </a:pPr>
            <a:endParaRPr lang="en-US" sz="1200" b="1" dirty="0">
              <a:solidFill>
                <a:schemeClr val="accent1">
                  <a:lumMod val="75000"/>
                </a:schemeClr>
              </a:solidFill>
              <a:effectLst>
                <a:outerShdw blurRad="38100" dist="38100" dir="2700000" algn="tl">
                  <a:srgbClr val="000000">
                    <a:alpha val="43137"/>
                  </a:srgbClr>
                </a:outerShdw>
              </a:effectLst>
              <a:latin typeface="Georgia" pitchFamily="18" charset="0"/>
            </a:endParaRPr>
          </a:p>
        </p:txBody>
      </p:sp>
      <p:sp>
        <p:nvSpPr>
          <p:cNvPr id="13" name="Title 12"/>
          <p:cNvSpPr>
            <a:spLocks noGrp="1"/>
          </p:cNvSpPr>
          <p:nvPr>
            <p:ph type="title"/>
          </p:nvPr>
        </p:nvSpPr>
        <p:spPr>
          <a:xfrm>
            <a:off x="6300192" y="-387424"/>
            <a:ext cx="2129408" cy="1598240"/>
          </a:xfrm>
        </p:spPr>
        <p:txBody>
          <a:bodyPr/>
          <a:lstStyle/>
          <a:p>
            <a:pPr marL="0" indent="0" algn="ctr">
              <a:buNone/>
            </a:pPr>
            <a:r>
              <a:rPr lang="en-US" sz="2400" i="1" dirty="0">
                <a:solidFill>
                  <a:schemeClr val="accent1">
                    <a:lumMod val="75000"/>
                  </a:schemeClr>
                </a:solidFill>
                <a:latin typeface="Georgia" pitchFamily="18" charset="0"/>
              </a:rPr>
              <a:t>COVID - 19</a:t>
            </a:r>
            <a:br>
              <a:rPr lang="en-US" i="1" dirty="0">
                <a:solidFill>
                  <a:schemeClr val="accent1">
                    <a:lumMod val="75000"/>
                  </a:schemeClr>
                </a:solidFill>
                <a:latin typeface="Georgia" pitchFamily="18" charset="0"/>
              </a:rPr>
            </a:br>
            <a:r>
              <a:rPr lang="sr-Cyrl-RS" sz="1100" u="sng" dirty="0">
                <a:solidFill>
                  <a:schemeClr val="bg2">
                    <a:lumMod val="25000"/>
                  </a:schemeClr>
                </a:solidFill>
                <a:latin typeface="Georgia" pitchFamily="18" charset="0"/>
              </a:rPr>
              <a:t>Генерални директор Светске здравствене организације упозорава на долазећу пандемију</a:t>
            </a:r>
            <a:endParaRPr lang="en-US" dirty="0">
              <a:solidFill>
                <a:schemeClr val="bg2">
                  <a:lumMod val="25000"/>
                </a:schemeClr>
              </a:solidFill>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0370" y="4028928"/>
            <a:ext cx="2606799" cy="2160240"/>
          </a:xfrm>
          <a:prstGeom prst="rect">
            <a:avLst/>
          </a:prstGeom>
        </p:spPr>
      </p:pic>
      <p:pic>
        <p:nvPicPr>
          <p:cNvPr id="1026" name="Picture 2" descr="Kako izgledaju pluća napadnuta virusom korona? Pogledajte video ..."/>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5575" y="4133929"/>
            <a:ext cx="2836348" cy="1905672"/>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6" descr="Gde su slike i snimci iz srpskih bolnica? | Srbija | Direktno"/>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32" name="Picture 8" descr="President Kagame Joins AU in Show of Solidarity with WHO, Dr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2046" y="836712"/>
            <a:ext cx="5544616" cy="29109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233313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80">
                                          <p:stCondLst>
                                            <p:cond delay="0"/>
                                          </p:stCondLst>
                                        </p:cTn>
                                        <p:tgtEl>
                                          <p:spTgt spid="13"/>
                                        </p:tgtEl>
                                      </p:cBhvr>
                                    </p:animEffect>
                                    <p:anim calcmode="lin" valueType="num">
                                      <p:cBhvr>
                                        <p:cTn id="8"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13" dur="26">
                                          <p:stCondLst>
                                            <p:cond delay="650"/>
                                          </p:stCondLst>
                                        </p:cTn>
                                        <p:tgtEl>
                                          <p:spTgt spid="13"/>
                                        </p:tgtEl>
                                      </p:cBhvr>
                                      <p:to x="100000" y="60000"/>
                                    </p:animScale>
                                    <p:animScale>
                                      <p:cBhvr>
                                        <p:cTn id="14" dur="166" decel="50000">
                                          <p:stCondLst>
                                            <p:cond delay="676"/>
                                          </p:stCondLst>
                                        </p:cTn>
                                        <p:tgtEl>
                                          <p:spTgt spid="13"/>
                                        </p:tgtEl>
                                      </p:cBhvr>
                                      <p:to x="100000" y="100000"/>
                                    </p:animScale>
                                    <p:animScale>
                                      <p:cBhvr>
                                        <p:cTn id="15" dur="26">
                                          <p:stCondLst>
                                            <p:cond delay="1312"/>
                                          </p:stCondLst>
                                        </p:cTn>
                                        <p:tgtEl>
                                          <p:spTgt spid="13"/>
                                        </p:tgtEl>
                                      </p:cBhvr>
                                      <p:to x="100000" y="80000"/>
                                    </p:animScale>
                                    <p:animScale>
                                      <p:cBhvr>
                                        <p:cTn id="16" dur="166" decel="50000">
                                          <p:stCondLst>
                                            <p:cond delay="1338"/>
                                          </p:stCondLst>
                                        </p:cTn>
                                        <p:tgtEl>
                                          <p:spTgt spid="13"/>
                                        </p:tgtEl>
                                      </p:cBhvr>
                                      <p:to x="100000" y="100000"/>
                                    </p:animScale>
                                    <p:animScale>
                                      <p:cBhvr>
                                        <p:cTn id="17" dur="26">
                                          <p:stCondLst>
                                            <p:cond delay="1642"/>
                                          </p:stCondLst>
                                        </p:cTn>
                                        <p:tgtEl>
                                          <p:spTgt spid="13"/>
                                        </p:tgtEl>
                                      </p:cBhvr>
                                      <p:to x="100000" y="90000"/>
                                    </p:animScale>
                                    <p:animScale>
                                      <p:cBhvr>
                                        <p:cTn id="18" dur="166" decel="50000">
                                          <p:stCondLst>
                                            <p:cond delay="1668"/>
                                          </p:stCondLst>
                                        </p:cTn>
                                        <p:tgtEl>
                                          <p:spTgt spid="13"/>
                                        </p:tgtEl>
                                      </p:cBhvr>
                                      <p:to x="100000" y="100000"/>
                                    </p:animScale>
                                    <p:animScale>
                                      <p:cBhvr>
                                        <p:cTn id="19" dur="26">
                                          <p:stCondLst>
                                            <p:cond delay="1808"/>
                                          </p:stCondLst>
                                        </p:cTn>
                                        <p:tgtEl>
                                          <p:spTgt spid="13"/>
                                        </p:tgtEl>
                                      </p:cBhvr>
                                      <p:to x="100000" y="95000"/>
                                    </p:animScale>
                                    <p:animScale>
                                      <p:cBhvr>
                                        <p:cTn id="20" dur="166" decel="50000">
                                          <p:stCondLst>
                                            <p:cond delay="1834"/>
                                          </p:stCondLst>
                                        </p:cTn>
                                        <p:tgtEl>
                                          <p:spTgt spid="13"/>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3">
                                            <p:txEl>
                                              <p:pRg st="12" end="12"/>
                                            </p:txEl>
                                          </p:spTgt>
                                        </p:tgtEl>
                                        <p:attrNameLst>
                                          <p:attrName>style.visibility</p:attrName>
                                        </p:attrNameLst>
                                      </p:cBhvr>
                                      <p:to>
                                        <p:strVal val="visible"/>
                                      </p:to>
                                    </p:set>
                                    <p:animEffect transition="in" filter="wipe(down)">
                                      <p:cBhvr>
                                        <p:cTn id="25" dur="580">
                                          <p:stCondLst>
                                            <p:cond delay="0"/>
                                          </p:stCondLst>
                                        </p:cTn>
                                        <p:tgtEl>
                                          <p:spTgt spid="3">
                                            <p:txEl>
                                              <p:pRg st="12" end="12"/>
                                            </p:txEl>
                                          </p:spTgt>
                                        </p:tgtEl>
                                      </p:cBhvr>
                                    </p:animEffect>
                                    <p:anim calcmode="lin" valueType="num">
                                      <p:cBhvr>
                                        <p:cTn id="26" dur="1822" tmFilter="0,0; 0.14,0.36; 0.43,0.73; 0.71,0.91; 1.0,1.0">
                                          <p:stCondLst>
                                            <p:cond delay="0"/>
                                          </p:stCondLst>
                                        </p:cTn>
                                        <p:tgtEl>
                                          <p:spTgt spid="3">
                                            <p:txEl>
                                              <p:pRg st="12" end="12"/>
                                            </p:txEl>
                                          </p:spTgt>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3">
                                            <p:txEl>
                                              <p:pRg st="12" end="12"/>
                                            </p:txEl>
                                          </p:spTgt>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3">
                                            <p:txEl>
                                              <p:pRg st="12" end="12"/>
                                            </p:txEl>
                                          </p:spTgt>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3">
                                            <p:txEl>
                                              <p:pRg st="12" end="12"/>
                                            </p:txEl>
                                          </p:spTgt>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3">
                                            <p:txEl>
                                              <p:pRg st="12" end="12"/>
                                            </p:txEl>
                                          </p:spTgt>
                                        </p:tgtEl>
                                        <p:attrNameLst>
                                          <p:attrName>ppt_y</p:attrName>
                                        </p:attrNameLst>
                                      </p:cBhvr>
                                      <p:tavLst>
                                        <p:tav tm="0" fmla="#ppt_y-sin(pi*$)/81">
                                          <p:val>
                                            <p:fltVal val="0"/>
                                          </p:val>
                                        </p:tav>
                                        <p:tav tm="100000">
                                          <p:val>
                                            <p:fltVal val="1"/>
                                          </p:val>
                                        </p:tav>
                                      </p:tavLst>
                                    </p:anim>
                                    <p:animScale>
                                      <p:cBhvr>
                                        <p:cTn id="31" dur="26">
                                          <p:stCondLst>
                                            <p:cond delay="650"/>
                                          </p:stCondLst>
                                        </p:cTn>
                                        <p:tgtEl>
                                          <p:spTgt spid="3">
                                            <p:txEl>
                                              <p:pRg st="12" end="12"/>
                                            </p:txEl>
                                          </p:spTgt>
                                        </p:tgtEl>
                                      </p:cBhvr>
                                      <p:to x="100000" y="60000"/>
                                    </p:animScale>
                                    <p:animScale>
                                      <p:cBhvr>
                                        <p:cTn id="32" dur="166" decel="50000">
                                          <p:stCondLst>
                                            <p:cond delay="676"/>
                                          </p:stCondLst>
                                        </p:cTn>
                                        <p:tgtEl>
                                          <p:spTgt spid="3">
                                            <p:txEl>
                                              <p:pRg st="12" end="12"/>
                                            </p:txEl>
                                          </p:spTgt>
                                        </p:tgtEl>
                                      </p:cBhvr>
                                      <p:to x="100000" y="100000"/>
                                    </p:animScale>
                                    <p:animScale>
                                      <p:cBhvr>
                                        <p:cTn id="33" dur="26">
                                          <p:stCondLst>
                                            <p:cond delay="1312"/>
                                          </p:stCondLst>
                                        </p:cTn>
                                        <p:tgtEl>
                                          <p:spTgt spid="3">
                                            <p:txEl>
                                              <p:pRg st="12" end="12"/>
                                            </p:txEl>
                                          </p:spTgt>
                                        </p:tgtEl>
                                      </p:cBhvr>
                                      <p:to x="100000" y="80000"/>
                                    </p:animScale>
                                    <p:animScale>
                                      <p:cBhvr>
                                        <p:cTn id="34" dur="166" decel="50000">
                                          <p:stCondLst>
                                            <p:cond delay="1338"/>
                                          </p:stCondLst>
                                        </p:cTn>
                                        <p:tgtEl>
                                          <p:spTgt spid="3">
                                            <p:txEl>
                                              <p:pRg st="12" end="12"/>
                                            </p:txEl>
                                          </p:spTgt>
                                        </p:tgtEl>
                                      </p:cBhvr>
                                      <p:to x="100000" y="100000"/>
                                    </p:animScale>
                                    <p:animScale>
                                      <p:cBhvr>
                                        <p:cTn id="35" dur="26">
                                          <p:stCondLst>
                                            <p:cond delay="1642"/>
                                          </p:stCondLst>
                                        </p:cTn>
                                        <p:tgtEl>
                                          <p:spTgt spid="3">
                                            <p:txEl>
                                              <p:pRg st="12" end="12"/>
                                            </p:txEl>
                                          </p:spTgt>
                                        </p:tgtEl>
                                      </p:cBhvr>
                                      <p:to x="100000" y="90000"/>
                                    </p:animScale>
                                    <p:animScale>
                                      <p:cBhvr>
                                        <p:cTn id="36" dur="166" decel="50000">
                                          <p:stCondLst>
                                            <p:cond delay="1668"/>
                                          </p:stCondLst>
                                        </p:cTn>
                                        <p:tgtEl>
                                          <p:spTgt spid="3">
                                            <p:txEl>
                                              <p:pRg st="12" end="12"/>
                                            </p:txEl>
                                          </p:spTgt>
                                        </p:tgtEl>
                                      </p:cBhvr>
                                      <p:to x="100000" y="100000"/>
                                    </p:animScale>
                                    <p:animScale>
                                      <p:cBhvr>
                                        <p:cTn id="37" dur="26">
                                          <p:stCondLst>
                                            <p:cond delay="1808"/>
                                          </p:stCondLst>
                                        </p:cTn>
                                        <p:tgtEl>
                                          <p:spTgt spid="3">
                                            <p:txEl>
                                              <p:pRg st="12" end="12"/>
                                            </p:txEl>
                                          </p:spTgt>
                                        </p:tgtEl>
                                      </p:cBhvr>
                                      <p:to x="100000" y="95000"/>
                                    </p:animScale>
                                    <p:animScale>
                                      <p:cBhvr>
                                        <p:cTn id="38" dur="166" decel="50000">
                                          <p:stCondLst>
                                            <p:cond delay="1834"/>
                                          </p:stCondLst>
                                        </p:cTn>
                                        <p:tgtEl>
                                          <p:spTgt spid="3">
                                            <p:txEl>
                                              <p:pRg st="12" end="12"/>
                                            </p:txEl>
                                          </p:spTgt>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grpId="0" nodeType="clickEffect">
                                  <p:stCondLst>
                                    <p:cond delay="0"/>
                                  </p:stCondLst>
                                  <p:childTnLst>
                                    <p:set>
                                      <p:cBhvr>
                                        <p:cTn id="42" dur="1" fill="hold">
                                          <p:stCondLst>
                                            <p:cond delay="0"/>
                                          </p:stCondLst>
                                        </p:cTn>
                                        <p:tgtEl>
                                          <p:spTgt spid="3">
                                            <p:txEl>
                                              <p:pRg st="13" end="13"/>
                                            </p:txEl>
                                          </p:spTgt>
                                        </p:tgtEl>
                                        <p:attrNameLst>
                                          <p:attrName>style.visibility</p:attrName>
                                        </p:attrNameLst>
                                      </p:cBhvr>
                                      <p:to>
                                        <p:strVal val="visible"/>
                                      </p:to>
                                    </p:set>
                                    <p:animEffect transition="in" filter="wipe(down)">
                                      <p:cBhvr>
                                        <p:cTn id="43" dur="580">
                                          <p:stCondLst>
                                            <p:cond delay="0"/>
                                          </p:stCondLst>
                                        </p:cTn>
                                        <p:tgtEl>
                                          <p:spTgt spid="3">
                                            <p:txEl>
                                              <p:pRg st="13" end="13"/>
                                            </p:txEl>
                                          </p:spTgt>
                                        </p:tgtEl>
                                      </p:cBhvr>
                                    </p:animEffect>
                                    <p:anim calcmode="lin" valueType="num">
                                      <p:cBhvr>
                                        <p:cTn id="44" dur="1822" tmFilter="0,0; 0.14,0.36; 0.43,0.73; 0.71,0.91; 1.0,1.0">
                                          <p:stCondLst>
                                            <p:cond delay="0"/>
                                          </p:stCondLst>
                                        </p:cTn>
                                        <p:tgtEl>
                                          <p:spTgt spid="3">
                                            <p:txEl>
                                              <p:pRg st="13" end="13"/>
                                            </p:txEl>
                                          </p:spTgt>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3">
                                            <p:txEl>
                                              <p:pRg st="13" end="13"/>
                                            </p:txEl>
                                          </p:spTgt>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3">
                                            <p:txEl>
                                              <p:pRg st="13" end="13"/>
                                            </p:txEl>
                                          </p:spTgt>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3">
                                            <p:txEl>
                                              <p:pRg st="13" end="13"/>
                                            </p:txEl>
                                          </p:spTgt>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3">
                                            <p:txEl>
                                              <p:pRg st="13" end="13"/>
                                            </p:txEl>
                                          </p:spTgt>
                                        </p:tgtEl>
                                        <p:attrNameLst>
                                          <p:attrName>ppt_y</p:attrName>
                                        </p:attrNameLst>
                                      </p:cBhvr>
                                      <p:tavLst>
                                        <p:tav tm="0" fmla="#ppt_y-sin(pi*$)/81">
                                          <p:val>
                                            <p:fltVal val="0"/>
                                          </p:val>
                                        </p:tav>
                                        <p:tav tm="100000">
                                          <p:val>
                                            <p:fltVal val="1"/>
                                          </p:val>
                                        </p:tav>
                                      </p:tavLst>
                                    </p:anim>
                                    <p:animScale>
                                      <p:cBhvr>
                                        <p:cTn id="49" dur="26">
                                          <p:stCondLst>
                                            <p:cond delay="650"/>
                                          </p:stCondLst>
                                        </p:cTn>
                                        <p:tgtEl>
                                          <p:spTgt spid="3">
                                            <p:txEl>
                                              <p:pRg st="13" end="13"/>
                                            </p:txEl>
                                          </p:spTgt>
                                        </p:tgtEl>
                                      </p:cBhvr>
                                      <p:to x="100000" y="60000"/>
                                    </p:animScale>
                                    <p:animScale>
                                      <p:cBhvr>
                                        <p:cTn id="50" dur="166" decel="50000">
                                          <p:stCondLst>
                                            <p:cond delay="676"/>
                                          </p:stCondLst>
                                        </p:cTn>
                                        <p:tgtEl>
                                          <p:spTgt spid="3">
                                            <p:txEl>
                                              <p:pRg st="13" end="13"/>
                                            </p:txEl>
                                          </p:spTgt>
                                        </p:tgtEl>
                                      </p:cBhvr>
                                      <p:to x="100000" y="100000"/>
                                    </p:animScale>
                                    <p:animScale>
                                      <p:cBhvr>
                                        <p:cTn id="51" dur="26">
                                          <p:stCondLst>
                                            <p:cond delay="1312"/>
                                          </p:stCondLst>
                                        </p:cTn>
                                        <p:tgtEl>
                                          <p:spTgt spid="3">
                                            <p:txEl>
                                              <p:pRg st="13" end="13"/>
                                            </p:txEl>
                                          </p:spTgt>
                                        </p:tgtEl>
                                      </p:cBhvr>
                                      <p:to x="100000" y="80000"/>
                                    </p:animScale>
                                    <p:animScale>
                                      <p:cBhvr>
                                        <p:cTn id="52" dur="166" decel="50000">
                                          <p:stCondLst>
                                            <p:cond delay="1338"/>
                                          </p:stCondLst>
                                        </p:cTn>
                                        <p:tgtEl>
                                          <p:spTgt spid="3">
                                            <p:txEl>
                                              <p:pRg st="13" end="13"/>
                                            </p:txEl>
                                          </p:spTgt>
                                        </p:tgtEl>
                                      </p:cBhvr>
                                      <p:to x="100000" y="100000"/>
                                    </p:animScale>
                                    <p:animScale>
                                      <p:cBhvr>
                                        <p:cTn id="53" dur="26">
                                          <p:stCondLst>
                                            <p:cond delay="1642"/>
                                          </p:stCondLst>
                                        </p:cTn>
                                        <p:tgtEl>
                                          <p:spTgt spid="3">
                                            <p:txEl>
                                              <p:pRg st="13" end="13"/>
                                            </p:txEl>
                                          </p:spTgt>
                                        </p:tgtEl>
                                      </p:cBhvr>
                                      <p:to x="100000" y="90000"/>
                                    </p:animScale>
                                    <p:animScale>
                                      <p:cBhvr>
                                        <p:cTn id="54" dur="166" decel="50000">
                                          <p:stCondLst>
                                            <p:cond delay="1668"/>
                                          </p:stCondLst>
                                        </p:cTn>
                                        <p:tgtEl>
                                          <p:spTgt spid="3">
                                            <p:txEl>
                                              <p:pRg st="13" end="13"/>
                                            </p:txEl>
                                          </p:spTgt>
                                        </p:tgtEl>
                                      </p:cBhvr>
                                      <p:to x="100000" y="100000"/>
                                    </p:animScale>
                                    <p:animScale>
                                      <p:cBhvr>
                                        <p:cTn id="55" dur="26">
                                          <p:stCondLst>
                                            <p:cond delay="1808"/>
                                          </p:stCondLst>
                                        </p:cTn>
                                        <p:tgtEl>
                                          <p:spTgt spid="3">
                                            <p:txEl>
                                              <p:pRg st="13" end="13"/>
                                            </p:txEl>
                                          </p:spTgt>
                                        </p:tgtEl>
                                      </p:cBhvr>
                                      <p:to x="100000" y="95000"/>
                                    </p:animScale>
                                    <p:animScale>
                                      <p:cBhvr>
                                        <p:cTn id="56" dur="166" decel="50000">
                                          <p:stCondLst>
                                            <p:cond delay="1834"/>
                                          </p:stCondLst>
                                        </p:cTn>
                                        <p:tgtEl>
                                          <p:spTgt spid="3">
                                            <p:txEl>
                                              <p:pRg st="13" end="13"/>
                                            </p:txEl>
                                          </p:spTgt>
                                        </p:tgtEl>
                                      </p:cBhvr>
                                      <p:to x="100000" y="100000"/>
                                    </p:animScale>
                                  </p:childTnLst>
                                </p:cTn>
                              </p:par>
                            </p:childTnLst>
                          </p:cTn>
                        </p:par>
                      </p:childTnLst>
                    </p:cTn>
                  </p:par>
                  <p:par>
                    <p:cTn id="57" fill="hold">
                      <p:stCondLst>
                        <p:cond delay="indefinite"/>
                      </p:stCondLst>
                      <p:childTnLst>
                        <p:par>
                          <p:cTn id="58" fill="hold">
                            <p:stCondLst>
                              <p:cond delay="0"/>
                            </p:stCondLst>
                            <p:childTnLst>
                              <p:par>
                                <p:cTn id="59" presetID="26" presetClass="entr" presetSubtype="0" fill="hold" grpId="0" nodeType="clickEffect">
                                  <p:stCondLst>
                                    <p:cond delay="0"/>
                                  </p:stCondLst>
                                  <p:childTnLst>
                                    <p:set>
                                      <p:cBhvr>
                                        <p:cTn id="60" dur="1" fill="hold">
                                          <p:stCondLst>
                                            <p:cond delay="0"/>
                                          </p:stCondLst>
                                        </p:cTn>
                                        <p:tgtEl>
                                          <p:spTgt spid="3">
                                            <p:txEl>
                                              <p:pRg st="14" end="14"/>
                                            </p:txEl>
                                          </p:spTgt>
                                        </p:tgtEl>
                                        <p:attrNameLst>
                                          <p:attrName>style.visibility</p:attrName>
                                        </p:attrNameLst>
                                      </p:cBhvr>
                                      <p:to>
                                        <p:strVal val="visible"/>
                                      </p:to>
                                    </p:set>
                                    <p:animEffect transition="in" filter="wipe(down)">
                                      <p:cBhvr>
                                        <p:cTn id="61" dur="580">
                                          <p:stCondLst>
                                            <p:cond delay="0"/>
                                          </p:stCondLst>
                                        </p:cTn>
                                        <p:tgtEl>
                                          <p:spTgt spid="3">
                                            <p:txEl>
                                              <p:pRg st="14" end="14"/>
                                            </p:txEl>
                                          </p:spTgt>
                                        </p:tgtEl>
                                      </p:cBhvr>
                                    </p:animEffect>
                                    <p:anim calcmode="lin" valueType="num">
                                      <p:cBhvr>
                                        <p:cTn id="62" dur="1822" tmFilter="0,0; 0.14,0.36; 0.43,0.73; 0.71,0.91; 1.0,1.0">
                                          <p:stCondLst>
                                            <p:cond delay="0"/>
                                          </p:stCondLst>
                                        </p:cTn>
                                        <p:tgtEl>
                                          <p:spTgt spid="3">
                                            <p:txEl>
                                              <p:pRg st="14" end="14"/>
                                            </p:txEl>
                                          </p:spTgt>
                                        </p:tgtEl>
                                        <p:attrNameLst>
                                          <p:attrName>ppt_x</p:attrName>
                                        </p:attrNameLst>
                                      </p:cBhvr>
                                      <p:tavLst>
                                        <p:tav tm="0">
                                          <p:val>
                                            <p:strVal val="#ppt_x-0.25"/>
                                          </p:val>
                                        </p:tav>
                                        <p:tav tm="100000">
                                          <p:val>
                                            <p:strVal val="#ppt_x"/>
                                          </p:val>
                                        </p:tav>
                                      </p:tavLst>
                                    </p:anim>
                                    <p:anim calcmode="lin" valueType="num">
                                      <p:cBhvr>
                                        <p:cTn id="63" dur="664" tmFilter="0.0,0.0; 0.25,0.07; 0.50,0.2; 0.75,0.467; 1.0,1.0">
                                          <p:stCondLst>
                                            <p:cond delay="0"/>
                                          </p:stCondLst>
                                        </p:cTn>
                                        <p:tgtEl>
                                          <p:spTgt spid="3">
                                            <p:txEl>
                                              <p:pRg st="14" end="14"/>
                                            </p:txEl>
                                          </p:spTgt>
                                        </p:tgtEl>
                                        <p:attrNameLst>
                                          <p:attrName>ppt_y</p:attrName>
                                        </p:attrNameLst>
                                      </p:cBhvr>
                                      <p:tavLst>
                                        <p:tav tm="0" fmla="#ppt_y-sin(pi*$)/3">
                                          <p:val>
                                            <p:fltVal val="0.5"/>
                                          </p:val>
                                        </p:tav>
                                        <p:tav tm="100000">
                                          <p:val>
                                            <p:fltVal val="1"/>
                                          </p:val>
                                        </p:tav>
                                      </p:tavLst>
                                    </p:anim>
                                    <p:anim calcmode="lin" valueType="num">
                                      <p:cBhvr>
                                        <p:cTn id="64" dur="664" tmFilter="0, 0; 0.125,0.2665; 0.25,0.4; 0.375,0.465; 0.5,0.5;  0.625,0.535; 0.75,0.6; 0.875,0.7335; 1,1">
                                          <p:stCondLst>
                                            <p:cond delay="664"/>
                                          </p:stCondLst>
                                        </p:cTn>
                                        <p:tgtEl>
                                          <p:spTgt spid="3">
                                            <p:txEl>
                                              <p:pRg st="14" end="14"/>
                                            </p:txEl>
                                          </p:spTgt>
                                        </p:tgtEl>
                                        <p:attrNameLst>
                                          <p:attrName>ppt_y</p:attrName>
                                        </p:attrNameLst>
                                      </p:cBhvr>
                                      <p:tavLst>
                                        <p:tav tm="0" fmla="#ppt_y-sin(pi*$)/9">
                                          <p:val>
                                            <p:fltVal val="0"/>
                                          </p:val>
                                        </p:tav>
                                        <p:tav tm="100000">
                                          <p:val>
                                            <p:fltVal val="1"/>
                                          </p:val>
                                        </p:tav>
                                      </p:tavLst>
                                    </p:anim>
                                    <p:anim calcmode="lin" valueType="num">
                                      <p:cBhvr>
                                        <p:cTn id="65" dur="332" tmFilter="0, 0; 0.125,0.2665; 0.25,0.4; 0.375,0.465; 0.5,0.5;  0.625,0.535; 0.75,0.6; 0.875,0.7335; 1,1">
                                          <p:stCondLst>
                                            <p:cond delay="1324"/>
                                          </p:stCondLst>
                                        </p:cTn>
                                        <p:tgtEl>
                                          <p:spTgt spid="3">
                                            <p:txEl>
                                              <p:pRg st="14" end="14"/>
                                            </p:txEl>
                                          </p:spTgt>
                                        </p:tgtEl>
                                        <p:attrNameLst>
                                          <p:attrName>ppt_y</p:attrName>
                                        </p:attrNameLst>
                                      </p:cBhvr>
                                      <p:tavLst>
                                        <p:tav tm="0" fmla="#ppt_y-sin(pi*$)/27">
                                          <p:val>
                                            <p:fltVal val="0"/>
                                          </p:val>
                                        </p:tav>
                                        <p:tav tm="100000">
                                          <p:val>
                                            <p:fltVal val="1"/>
                                          </p:val>
                                        </p:tav>
                                      </p:tavLst>
                                    </p:anim>
                                    <p:anim calcmode="lin" valueType="num">
                                      <p:cBhvr>
                                        <p:cTn id="66" dur="164" tmFilter="0, 0; 0.125,0.2665; 0.25,0.4; 0.375,0.465; 0.5,0.5;  0.625,0.535; 0.75,0.6; 0.875,0.7335; 1,1">
                                          <p:stCondLst>
                                            <p:cond delay="1656"/>
                                          </p:stCondLst>
                                        </p:cTn>
                                        <p:tgtEl>
                                          <p:spTgt spid="3">
                                            <p:txEl>
                                              <p:pRg st="14" end="14"/>
                                            </p:txEl>
                                          </p:spTgt>
                                        </p:tgtEl>
                                        <p:attrNameLst>
                                          <p:attrName>ppt_y</p:attrName>
                                        </p:attrNameLst>
                                      </p:cBhvr>
                                      <p:tavLst>
                                        <p:tav tm="0" fmla="#ppt_y-sin(pi*$)/81">
                                          <p:val>
                                            <p:fltVal val="0"/>
                                          </p:val>
                                        </p:tav>
                                        <p:tav tm="100000">
                                          <p:val>
                                            <p:fltVal val="1"/>
                                          </p:val>
                                        </p:tav>
                                      </p:tavLst>
                                    </p:anim>
                                    <p:animScale>
                                      <p:cBhvr>
                                        <p:cTn id="67" dur="26">
                                          <p:stCondLst>
                                            <p:cond delay="650"/>
                                          </p:stCondLst>
                                        </p:cTn>
                                        <p:tgtEl>
                                          <p:spTgt spid="3">
                                            <p:txEl>
                                              <p:pRg st="14" end="14"/>
                                            </p:txEl>
                                          </p:spTgt>
                                        </p:tgtEl>
                                      </p:cBhvr>
                                      <p:to x="100000" y="60000"/>
                                    </p:animScale>
                                    <p:animScale>
                                      <p:cBhvr>
                                        <p:cTn id="68" dur="166" decel="50000">
                                          <p:stCondLst>
                                            <p:cond delay="676"/>
                                          </p:stCondLst>
                                        </p:cTn>
                                        <p:tgtEl>
                                          <p:spTgt spid="3">
                                            <p:txEl>
                                              <p:pRg st="14" end="14"/>
                                            </p:txEl>
                                          </p:spTgt>
                                        </p:tgtEl>
                                      </p:cBhvr>
                                      <p:to x="100000" y="100000"/>
                                    </p:animScale>
                                    <p:animScale>
                                      <p:cBhvr>
                                        <p:cTn id="69" dur="26">
                                          <p:stCondLst>
                                            <p:cond delay="1312"/>
                                          </p:stCondLst>
                                        </p:cTn>
                                        <p:tgtEl>
                                          <p:spTgt spid="3">
                                            <p:txEl>
                                              <p:pRg st="14" end="14"/>
                                            </p:txEl>
                                          </p:spTgt>
                                        </p:tgtEl>
                                      </p:cBhvr>
                                      <p:to x="100000" y="80000"/>
                                    </p:animScale>
                                    <p:animScale>
                                      <p:cBhvr>
                                        <p:cTn id="70" dur="166" decel="50000">
                                          <p:stCondLst>
                                            <p:cond delay="1338"/>
                                          </p:stCondLst>
                                        </p:cTn>
                                        <p:tgtEl>
                                          <p:spTgt spid="3">
                                            <p:txEl>
                                              <p:pRg st="14" end="14"/>
                                            </p:txEl>
                                          </p:spTgt>
                                        </p:tgtEl>
                                      </p:cBhvr>
                                      <p:to x="100000" y="100000"/>
                                    </p:animScale>
                                    <p:animScale>
                                      <p:cBhvr>
                                        <p:cTn id="71" dur="26">
                                          <p:stCondLst>
                                            <p:cond delay="1642"/>
                                          </p:stCondLst>
                                        </p:cTn>
                                        <p:tgtEl>
                                          <p:spTgt spid="3">
                                            <p:txEl>
                                              <p:pRg st="14" end="14"/>
                                            </p:txEl>
                                          </p:spTgt>
                                        </p:tgtEl>
                                      </p:cBhvr>
                                      <p:to x="100000" y="90000"/>
                                    </p:animScale>
                                    <p:animScale>
                                      <p:cBhvr>
                                        <p:cTn id="72" dur="166" decel="50000">
                                          <p:stCondLst>
                                            <p:cond delay="1668"/>
                                          </p:stCondLst>
                                        </p:cTn>
                                        <p:tgtEl>
                                          <p:spTgt spid="3">
                                            <p:txEl>
                                              <p:pRg st="14" end="14"/>
                                            </p:txEl>
                                          </p:spTgt>
                                        </p:tgtEl>
                                      </p:cBhvr>
                                      <p:to x="100000" y="100000"/>
                                    </p:animScale>
                                    <p:animScale>
                                      <p:cBhvr>
                                        <p:cTn id="73" dur="26">
                                          <p:stCondLst>
                                            <p:cond delay="1808"/>
                                          </p:stCondLst>
                                        </p:cTn>
                                        <p:tgtEl>
                                          <p:spTgt spid="3">
                                            <p:txEl>
                                              <p:pRg st="14" end="14"/>
                                            </p:txEl>
                                          </p:spTgt>
                                        </p:tgtEl>
                                      </p:cBhvr>
                                      <p:to x="100000" y="95000"/>
                                    </p:animScale>
                                    <p:animScale>
                                      <p:cBhvr>
                                        <p:cTn id="74" dur="166" decel="50000">
                                          <p:stCondLst>
                                            <p:cond delay="1834"/>
                                          </p:stCondLst>
                                        </p:cTn>
                                        <p:tgtEl>
                                          <p:spTgt spid="3">
                                            <p:txEl>
                                              <p:pRg st="14" end="14"/>
                                            </p:txEl>
                                          </p:spTgt>
                                        </p:tgtEl>
                                      </p:cBhvr>
                                      <p:to x="100000" y="100000"/>
                                    </p:animScale>
                                  </p:childTnLst>
                                </p:cTn>
                              </p:par>
                            </p:childTnLst>
                          </p:cTn>
                        </p:par>
                      </p:childTnLst>
                    </p:cTn>
                  </p:par>
                  <p:par>
                    <p:cTn id="75" fill="hold">
                      <p:stCondLst>
                        <p:cond delay="indefinite"/>
                      </p:stCondLst>
                      <p:childTnLst>
                        <p:par>
                          <p:cTn id="76" fill="hold">
                            <p:stCondLst>
                              <p:cond delay="0"/>
                            </p:stCondLst>
                            <p:childTnLst>
                              <p:par>
                                <p:cTn id="77" presetID="26" presetClass="entr" presetSubtype="0" fill="hold" nodeType="clickEffect">
                                  <p:stCondLst>
                                    <p:cond delay="0"/>
                                  </p:stCondLst>
                                  <p:childTnLst>
                                    <p:set>
                                      <p:cBhvr>
                                        <p:cTn id="78" dur="1" fill="hold">
                                          <p:stCondLst>
                                            <p:cond delay="0"/>
                                          </p:stCondLst>
                                        </p:cTn>
                                        <p:tgtEl>
                                          <p:spTgt spid="7"/>
                                        </p:tgtEl>
                                        <p:attrNameLst>
                                          <p:attrName>style.visibility</p:attrName>
                                        </p:attrNameLst>
                                      </p:cBhvr>
                                      <p:to>
                                        <p:strVal val="visible"/>
                                      </p:to>
                                    </p:set>
                                    <p:animEffect transition="in" filter="wipe(down)">
                                      <p:cBhvr>
                                        <p:cTn id="79" dur="580">
                                          <p:stCondLst>
                                            <p:cond delay="0"/>
                                          </p:stCondLst>
                                        </p:cTn>
                                        <p:tgtEl>
                                          <p:spTgt spid="7"/>
                                        </p:tgtEl>
                                      </p:cBhvr>
                                    </p:animEffect>
                                    <p:anim calcmode="lin" valueType="num">
                                      <p:cBhvr>
                                        <p:cTn id="80"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81"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82"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83"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84"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85" dur="26">
                                          <p:stCondLst>
                                            <p:cond delay="650"/>
                                          </p:stCondLst>
                                        </p:cTn>
                                        <p:tgtEl>
                                          <p:spTgt spid="7"/>
                                        </p:tgtEl>
                                      </p:cBhvr>
                                      <p:to x="100000" y="60000"/>
                                    </p:animScale>
                                    <p:animScale>
                                      <p:cBhvr>
                                        <p:cTn id="86" dur="166" decel="50000">
                                          <p:stCondLst>
                                            <p:cond delay="676"/>
                                          </p:stCondLst>
                                        </p:cTn>
                                        <p:tgtEl>
                                          <p:spTgt spid="7"/>
                                        </p:tgtEl>
                                      </p:cBhvr>
                                      <p:to x="100000" y="100000"/>
                                    </p:animScale>
                                    <p:animScale>
                                      <p:cBhvr>
                                        <p:cTn id="87" dur="26">
                                          <p:stCondLst>
                                            <p:cond delay="1312"/>
                                          </p:stCondLst>
                                        </p:cTn>
                                        <p:tgtEl>
                                          <p:spTgt spid="7"/>
                                        </p:tgtEl>
                                      </p:cBhvr>
                                      <p:to x="100000" y="80000"/>
                                    </p:animScale>
                                    <p:animScale>
                                      <p:cBhvr>
                                        <p:cTn id="88" dur="166" decel="50000">
                                          <p:stCondLst>
                                            <p:cond delay="1338"/>
                                          </p:stCondLst>
                                        </p:cTn>
                                        <p:tgtEl>
                                          <p:spTgt spid="7"/>
                                        </p:tgtEl>
                                      </p:cBhvr>
                                      <p:to x="100000" y="100000"/>
                                    </p:animScale>
                                    <p:animScale>
                                      <p:cBhvr>
                                        <p:cTn id="89" dur="26">
                                          <p:stCondLst>
                                            <p:cond delay="1642"/>
                                          </p:stCondLst>
                                        </p:cTn>
                                        <p:tgtEl>
                                          <p:spTgt spid="7"/>
                                        </p:tgtEl>
                                      </p:cBhvr>
                                      <p:to x="100000" y="90000"/>
                                    </p:animScale>
                                    <p:animScale>
                                      <p:cBhvr>
                                        <p:cTn id="90" dur="166" decel="50000">
                                          <p:stCondLst>
                                            <p:cond delay="1668"/>
                                          </p:stCondLst>
                                        </p:cTn>
                                        <p:tgtEl>
                                          <p:spTgt spid="7"/>
                                        </p:tgtEl>
                                      </p:cBhvr>
                                      <p:to x="100000" y="100000"/>
                                    </p:animScale>
                                    <p:animScale>
                                      <p:cBhvr>
                                        <p:cTn id="91" dur="26">
                                          <p:stCondLst>
                                            <p:cond delay="1808"/>
                                          </p:stCondLst>
                                        </p:cTn>
                                        <p:tgtEl>
                                          <p:spTgt spid="7"/>
                                        </p:tgtEl>
                                      </p:cBhvr>
                                      <p:to x="100000" y="95000"/>
                                    </p:animScale>
                                    <p:animScale>
                                      <p:cBhvr>
                                        <p:cTn id="92"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246632" y="-21244"/>
            <a:ext cx="9144000" cy="6858000"/>
          </a:xfrm>
          <a:prstGeom prst="rect">
            <a:avLst/>
          </a:prstGeom>
        </p:spPr>
      </p:pic>
      <p:sp>
        <p:nvSpPr>
          <p:cNvPr id="3" name="Content Placeholder 2"/>
          <p:cNvSpPr>
            <a:spLocks noGrp="1"/>
          </p:cNvSpPr>
          <p:nvPr>
            <p:ph sz="quarter" idx="13"/>
          </p:nvPr>
        </p:nvSpPr>
        <p:spPr>
          <a:xfrm>
            <a:off x="251520" y="917601"/>
            <a:ext cx="4878666" cy="3542996"/>
          </a:xfrm>
        </p:spPr>
        <p:txBody>
          <a:bodyPr>
            <a:noAutofit/>
          </a:bodyPr>
          <a:lstStyle/>
          <a:p>
            <a:pPr marL="45720" indent="0" algn="just">
              <a:buNone/>
            </a:pPr>
            <a:r>
              <a:rPr lang="ru-RU" sz="1100" b="1" dirty="0">
                <a:solidFill>
                  <a:schemeClr val="bg1"/>
                </a:solidFill>
                <a:latin typeface="Georgia" pitchFamily="18" charset="0"/>
              </a:rPr>
              <a:t>Италијански романтичар, Ђузепе Верди је оперу</a:t>
            </a:r>
            <a:r>
              <a:rPr lang="ru-RU" sz="1100" b="1" dirty="0">
                <a:solidFill>
                  <a:schemeClr val="accent4">
                    <a:lumMod val="50000"/>
                  </a:schemeClr>
                </a:solidFill>
                <a:latin typeface="Georgia" pitchFamily="18" charset="0"/>
              </a:rPr>
              <a:t> </a:t>
            </a:r>
            <a:r>
              <a:rPr lang="ru-RU" sz="1100" b="1" i="1" dirty="0">
                <a:solidFill>
                  <a:schemeClr val="accent4">
                    <a:lumMod val="50000"/>
                  </a:schemeClr>
                </a:solidFill>
                <a:effectLst>
                  <a:outerShdw blurRad="38100" dist="38100" dir="2700000" algn="tl">
                    <a:srgbClr val="000000">
                      <a:alpha val="43137"/>
                    </a:srgbClr>
                  </a:outerShdw>
                </a:effectLst>
                <a:latin typeface="Georgia" pitchFamily="18" charset="0"/>
              </a:rPr>
              <a:t>"</a:t>
            </a:r>
            <a:r>
              <a:rPr lang="ru-RU" sz="1100" b="1" i="1" dirty="0">
                <a:solidFill>
                  <a:schemeClr val="bg1"/>
                </a:solidFill>
                <a:effectLst>
                  <a:outerShdw blurRad="38100" dist="38100" dir="2700000" algn="tl">
                    <a:srgbClr val="000000">
                      <a:alpha val="43137"/>
                    </a:srgbClr>
                  </a:outerShdw>
                </a:effectLst>
                <a:latin typeface="Georgia" pitchFamily="18" charset="0"/>
              </a:rPr>
              <a:t>Бал под маскама" </a:t>
            </a:r>
            <a:r>
              <a:rPr lang="ru-RU" sz="1100" b="1" dirty="0">
                <a:solidFill>
                  <a:schemeClr val="bg1"/>
                </a:solidFill>
                <a:latin typeface="Georgia" pitchFamily="18" charset="0"/>
              </a:rPr>
              <a:t>као мелодраму у 3 чина, компоновао још давне 1858, не сањајући да ће век и по касније цео свет бити </a:t>
            </a:r>
          </a:p>
          <a:p>
            <a:pPr marL="45720" indent="0" algn="just">
              <a:buNone/>
            </a:pPr>
            <a:r>
              <a:rPr lang="ru-RU" sz="1100" b="1" dirty="0">
                <a:solidFill>
                  <a:schemeClr val="bg1"/>
                </a:solidFill>
                <a:latin typeface="Georgia" pitchFamily="18" charset="0"/>
              </a:rPr>
              <a:t>                                «НА БАЛУ ПОД МАСКАМА»</a:t>
            </a:r>
          </a:p>
          <a:p>
            <a:pPr marL="45720" indent="0" algn="just">
              <a:buNone/>
            </a:pPr>
            <a:r>
              <a:rPr lang="ru-RU" sz="1100" b="1" dirty="0">
                <a:solidFill>
                  <a:schemeClr val="bg1"/>
                </a:solidFill>
                <a:latin typeface="Georgia" pitchFamily="18" charset="0"/>
              </a:rPr>
              <a:t>Ни астрономија у свом домену, као ни теорија музике нису ни сањале да ће појам "КОРОНЕ" као симбол неограничености у трајању тонова постати симбол 20-их година </a:t>
            </a:r>
            <a:r>
              <a:rPr lang="sr-Latn-CS" sz="1100" b="1" dirty="0">
                <a:solidFill>
                  <a:schemeClr val="bg1"/>
                </a:solidFill>
                <a:latin typeface="Georgia" pitchFamily="18" charset="0"/>
              </a:rPr>
              <a:t>XXI</a:t>
            </a:r>
            <a:r>
              <a:rPr lang="ru-RU" sz="1100" b="1" dirty="0">
                <a:solidFill>
                  <a:schemeClr val="bg1"/>
                </a:solidFill>
                <a:latin typeface="Georgia" pitchFamily="18" charset="0"/>
              </a:rPr>
              <a:t> века. Ипак, уметност се не предаје никада. Као post festum друштвених догађања,она даје катарзу </a:t>
            </a:r>
            <a:r>
              <a:rPr lang="sr-Latn-CS" sz="1100" b="1" dirty="0">
                <a:solidFill>
                  <a:schemeClr val="bg1"/>
                </a:solidFill>
                <a:latin typeface="Georgia" pitchFamily="18" charset="0"/>
              </a:rPr>
              <a:t> </a:t>
            </a:r>
            <a:r>
              <a:rPr lang="ru-RU" sz="1100" b="1" dirty="0">
                <a:solidFill>
                  <a:schemeClr val="bg1"/>
                </a:solidFill>
                <a:latin typeface="Georgia" pitchFamily="18" charset="0"/>
              </a:rPr>
              <a:t>већ проживљеног. </a:t>
            </a:r>
          </a:p>
          <a:p>
            <a:pPr marL="45720" indent="0" algn="just">
              <a:buNone/>
            </a:pPr>
            <a:r>
              <a:rPr lang="ru-RU" sz="1100" b="1" dirty="0">
                <a:solidFill>
                  <a:schemeClr val="bg1"/>
                </a:solidFill>
                <a:latin typeface="Georgia" pitchFamily="18" charset="0"/>
              </a:rPr>
              <a:t>Тако је и предмет "Уметност и дизајн" постао борац у решавању новонасталих животних проблема услед вируса короне, и инспирисао нас да будемо одговорни према свом и туђем здрављу.</a:t>
            </a:r>
            <a:r>
              <a:rPr lang="ru-RU" sz="1100" b="1" dirty="0">
                <a:solidFill>
                  <a:schemeClr val="bg1"/>
                </a:solidFill>
              </a:rPr>
              <a:t> </a:t>
            </a:r>
            <a:r>
              <a:rPr lang="ru-RU" sz="1100" b="1" dirty="0">
                <a:solidFill>
                  <a:schemeClr val="bg1"/>
                </a:solidFill>
                <a:latin typeface="Georgia" pitchFamily="18" charset="0"/>
              </a:rPr>
              <a:t>Слобода коју нуди овај изборни предмет у радионичарском, креативном и истраживачком приступу настави, донела је идеју како направити сет радова на тему Короне, као својеврсне катарзе у ванредном стању, које је ученицима још више подстакла стваралачку машту.Подстакнути професоркином идејом да направе оригиналну заштитну маску, рукавице и визир, ученици су прионули на креативни рад уз помоћ затечених материјала код куће. </a:t>
            </a:r>
            <a:endParaRPr lang="ru-RU" sz="1100" b="1" dirty="0">
              <a:effectLst>
                <a:outerShdw blurRad="38100" dist="38100" dir="2700000" algn="tl">
                  <a:srgbClr val="000000">
                    <a:alpha val="43137"/>
                  </a:srgbClr>
                </a:outerShdw>
              </a:effectLst>
              <a:latin typeface="Georgia" pitchFamily="18" charset="0"/>
            </a:endParaRPr>
          </a:p>
          <a:p>
            <a:endParaRPr lang="en-US" sz="1100" dirty="0"/>
          </a:p>
        </p:txBody>
      </p:sp>
      <p:sp>
        <p:nvSpPr>
          <p:cNvPr id="5" name="TextBox 4"/>
          <p:cNvSpPr txBox="1"/>
          <p:nvPr/>
        </p:nvSpPr>
        <p:spPr>
          <a:xfrm>
            <a:off x="1115616" y="260365"/>
            <a:ext cx="3303984" cy="369332"/>
          </a:xfrm>
          <a:prstGeom prst="rect">
            <a:avLst/>
          </a:prstGeom>
          <a:noFill/>
        </p:spPr>
        <p:txBody>
          <a:bodyPr wrap="square" rtlCol="0">
            <a:spAutoFit/>
          </a:bodyPr>
          <a:lstStyle/>
          <a:p>
            <a:pPr algn="ctr"/>
            <a:r>
              <a:rPr lang="sr-Cyrl-RS" i="1" dirty="0">
                <a:solidFill>
                  <a:schemeClr val="accent3">
                    <a:lumMod val="50000"/>
                  </a:schemeClr>
                </a:solidFill>
                <a:effectLst>
                  <a:outerShdw blurRad="38100" dist="38100" dir="2700000" algn="tl">
                    <a:srgbClr val="000000">
                      <a:alpha val="43137"/>
                    </a:srgbClr>
                  </a:outerShdw>
                </a:effectLst>
                <a:latin typeface="Georgia" pitchFamily="18" charset="0"/>
              </a:rPr>
              <a:t>„БАЛ ПОД МАСКАМА“</a:t>
            </a:r>
            <a:endParaRPr lang="en-US" i="1" dirty="0">
              <a:solidFill>
                <a:schemeClr val="accent3">
                  <a:lumMod val="50000"/>
                </a:schemeClr>
              </a:solidFill>
              <a:effectLst>
                <a:outerShdw blurRad="38100" dist="38100" dir="2700000" algn="tl">
                  <a:srgbClr val="000000">
                    <a:alpha val="43137"/>
                  </a:srgbClr>
                </a:outerShdw>
              </a:effectLst>
              <a:latin typeface="Georgia" pitchFamily="18" charset="0"/>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93550" y="2196851"/>
            <a:ext cx="1124077" cy="1533897"/>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6284952" y="4441833"/>
            <a:ext cx="941272" cy="1261499"/>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432473" y="5517232"/>
            <a:ext cx="5296130" cy="120666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mc:AlternateContent xmlns:mc="http://schemas.openxmlformats.org/markup-compatibility/2006" xmlns:p14="http://schemas.microsoft.com/office/powerpoint/2010/main">
        <mc:Choice Requires="p14">
          <p:contentPart p14:bwMode="auto" r:id="rId7">
            <p14:nvContentPartPr>
              <p14:cNvPr id="2" name="Ink 1"/>
              <p14:cNvContentPartPr/>
              <p14:nvPr/>
            </p14:nvContentPartPr>
            <p14:xfrm>
              <a:off x="7775280" y="677160"/>
              <a:ext cx="360" cy="360"/>
            </p14:xfrm>
          </p:contentPart>
        </mc:Choice>
        <mc:Fallback xmlns="">
          <p:pic>
            <p:nvPicPr>
              <p:cNvPr id="2" name="Ink 1"/>
              <p:cNvPicPr/>
              <p:nvPr/>
            </p:nvPicPr>
            <p:blipFill>
              <a:blip r:embed="rId8"/>
              <a:stretch>
                <a:fillRect/>
              </a:stretch>
            </p:blipFill>
            <p:spPr>
              <a:xfrm>
                <a:off x="7759080" y="613800"/>
                <a:ext cx="32400" cy="127440"/>
              </a:xfrm>
              <a:prstGeom prst="rect">
                <a:avLst/>
              </a:prstGeom>
            </p:spPr>
          </p:pic>
        </mc:Fallback>
      </mc:AlternateContent>
    </p:spTree>
    <p:extLst>
      <p:ext uri="{BB962C8B-B14F-4D97-AF65-F5344CB8AC3E}">
        <p14:creationId xmlns:p14="http://schemas.microsoft.com/office/powerpoint/2010/main" val="61115769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3">
                                            <p:txEl>
                                              <p:pRg st="0" end="0"/>
                                            </p:txEl>
                                          </p:spTgt>
                                        </p:tgtEl>
                                        <p:attrNameLst>
                                          <p:attrName>style.visibility</p:attrName>
                                        </p:attrNameLst>
                                      </p:cBhvr>
                                      <p:to>
                                        <p:strVal val="visible"/>
                                      </p:to>
                                    </p:set>
                                    <p:animEffect transition="in" filter="wipe(down)">
                                      <p:cBhvr>
                                        <p:cTn id="25" dur="580">
                                          <p:stCondLst>
                                            <p:cond delay="0"/>
                                          </p:stCondLst>
                                        </p:cTn>
                                        <p:tgtEl>
                                          <p:spTgt spid="3">
                                            <p:txEl>
                                              <p:pRg st="0" end="0"/>
                                            </p:txEl>
                                          </p:spTgt>
                                        </p:tgtEl>
                                      </p:cBhvr>
                                    </p:animEffect>
                                    <p:anim calcmode="lin" valueType="num">
                                      <p:cBhvr>
                                        <p:cTn id="26" dur="1822" tmFilter="0,0; 0.14,0.36; 0.43,0.73; 0.71,0.91; 1.0,1.0">
                                          <p:stCondLst>
                                            <p:cond delay="0"/>
                                          </p:stCondLst>
                                        </p:cTn>
                                        <p:tgtEl>
                                          <p:spTgt spid="3">
                                            <p:txEl>
                                              <p:pRg st="0" end="0"/>
                                            </p:txEl>
                                          </p:spTgt>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3">
                                            <p:txEl>
                                              <p:pRg st="0" end="0"/>
                                            </p:txEl>
                                          </p:spTgt>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3">
                                            <p:txEl>
                                              <p:pRg st="0" end="0"/>
                                            </p:txEl>
                                          </p:spTgt>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3">
                                            <p:txEl>
                                              <p:pRg st="0" end="0"/>
                                            </p:txEl>
                                          </p:spTgt>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3">
                                            <p:txEl>
                                              <p:pRg st="0" end="0"/>
                                            </p:txEl>
                                          </p:spTgt>
                                        </p:tgtEl>
                                        <p:attrNameLst>
                                          <p:attrName>ppt_y</p:attrName>
                                        </p:attrNameLst>
                                      </p:cBhvr>
                                      <p:tavLst>
                                        <p:tav tm="0" fmla="#ppt_y-sin(pi*$)/81">
                                          <p:val>
                                            <p:fltVal val="0"/>
                                          </p:val>
                                        </p:tav>
                                        <p:tav tm="100000">
                                          <p:val>
                                            <p:fltVal val="1"/>
                                          </p:val>
                                        </p:tav>
                                      </p:tavLst>
                                    </p:anim>
                                    <p:animScale>
                                      <p:cBhvr>
                                        <p:cTn id="31" dur="26">
                                          <p:stCondLst>
                                            <p:cond delay="650"/>
                                          </p:stCondLst>
                                        </p:cTn>
                                        <p:tgtEl>
                                          <p:spTgt spid="3">
                                            <p:txEl>
                                              <p:pRg st="0" end="0"/>
                                            </p:txEl>
                                          </p:spTgt>
                                        </p:tgtEl>
                                      </p:cBhvr>
                                      <p:to x="100000" y="60000"/>
                                    </p:animScale>
                                    <p:animScale>
                                      <p:cBhvr>
                                        <p:cTn id="32" dur="166" decel="50000">
                                          <p:stCondLst>
                                            <p:cond delay="676"/>
                                          </p:stCondLst>
                                        </p:cTn>
                                        <p:tgtEl>
                                          <p:spTgt spid="3">
                                            <p:txEl>
                                              <p:pRg st="0" end="0"/>
                                            </p:txEl>
                                          </p:spTgt>
                                        </p:tgtEl>
                                      </p:cBhvr>
                                      <p:to x="100000" y="100000"/>
                                    </p:animScale>
                                    <p:animScale>
                                      <p:cBhvr>
                                        <p:cTn id="33" dur="26">
                                          <p:stCondLst>
                                            <p:cond delay="1312"/>
                                          </p:stCondLst>
                                        </p:cTn>
                                        <p:tgtEl>
                                          <p:spTgt spid="3">
                                            <p:txEl>
                                              <p:pRg st="0" end="0"/>
                                            </p:txEl>
                                          </p:spTgt>
                                        </p:tgtEl>
                                      </p:cBhvr>
                                      <p:to x="100000" y="80000"/>
                                    </p:animScale>
                                    <p:animScale>
                                      <p:cBhvr>
                                        <p:cTn id="34" dur="166" decel="50000">
                                          <p:stCondLst>
                                            <p:cond delay="1338"/>
                                          </p:stCondLst>
                                        </p:cTn>
                                        <p:tgtEl>
                                          <p:spTgt spid="3">
                                            <p:txEl>
                                              <p:pRg st="0" end="0"/>
                                            </p:txEl>
                                          </p:spTgt>
                                        </p:tgtEl>
                                      </p:cBhvr>
                                      <p:to x="100000" y="100000"/>
                                    </p:animScale>
                                    <p:animScale>
                                      <p:cBhvr>
                                        <p:cTn id="35" dur="26">
                                          <p:stCondLst>
                                            <p:cond delay="1642"/>
                                          </p:stCondLst>
                                        </p:cTn>
                                        <p:tgtEl>
                                          <p:spTgt spid="3">
                                            <p:txEl>
                                              <p:pRg st="0" end="0"/>
                                            </p:txEl>
                                          </p:spTgt>
                                        </p:tgtEl>
                                      </p:cBhvr>
                                      <p:to x="100000" y="90000"/>
                                    </p:animScale>
                                    <p:animScale>
                                      <p:cBhvr>
                                        <p:cTn id="36" dur="166" decel="50000">
                                          <p:stCondLst>
                                            <p:cond delay="1668"/>
                                          </p:stCondLst>
                                        </p:cTn>
                                        <p:tgtEl>
                                          <p:spTgt spid="3">
                                            <p:txEl>
                                              <p:pRg st="0" end="0"/>
                                            </p:txEl>
                                          </p:spTgt>
                                        </p:tgtEl>
                                      </p:cBhvr>
                                      <p:to x="100000" y="100000"/>
                                    </p:animScale>
                                    <p:animScale>
                                      <p:cBhvr>
                                        <p:cTn id="37" dur="26">
                                          <p:stCondLst>
                                            <p:cond delay="1808"/>
                                          </p:stCondLst>
                                        </p:cTn>
                                        <p:tgtEl>
                                          <p:spTgt spid="3">
                                            <p:txEl>
                                              <p:pRg st="0" end="0"/>
                                            </p:txEl>
                                          </p:spTgt>
                                        </p:tgtEl>
                                      </p:cBhvr>
                                      <p:to x="100000" y="95000"/>
                                    </p:animScale>
                                    <p:animScale>
                                      <p:cBhvr>
                                        <p:cTn id="38" dur="166" decel="50000">
                                          <p:stCondLst>
                                            <p:cond delay="1834"/>
                                          </p:stCondLst>
                                        </p:cTn>
                                        <p:tgtEl>
                                          <p:spTgt spid="3">
                                            <p:txEl>
                                              <p:pRg st="0" end="0"/>
                                            </p:txEl>
                                          </p:spTgt>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grpId="0" nodeType="clickEffect">
                                  <p:stCondLst>
                                    <p:cond delay="0"/>
                                  </p:stCondLst>
                                  <p:childTnLst>
                                    <p:set>
                                      <p:cBhvr>
                                        <p:cTn id="42" dur="1" fill="hold">
                                          <p:stCondLst>
                                            <p:cond delay="0"/>
                                          </p:stCondLst>
                                        </p:cTn>
                                        <p:tgtEl>
                                          <p:spTgt spid="3">
                                            <p:txEl>
                                              <p:pRg st="1" end="1"/>
                                            </p:txEl>
                                          </p:spTgt>
                                        </p:tgtEl>
                                        <p:attrNameLst>
                                          <p:attrName>style.visibility</p:attrName>
                                        </p:attrNameLst>
                                      </p:cBhvr>
                                      <p:to>
                                        <p:strVal val="visible"/>
                                      </p:to>
                                    </p:set>
                                    <p:animEffect transition="in" filter="wipe(down)">
                                      <p:cBhvr>
                                        <p:cTn id="43" dur="580">
                                          <p:stCondLst>
                                            <p:cond delay="0"/>
                                          </p:stCondLst>
                                        </p:cTn>
                                        <p:tgtEl>
                                          <p:spTgt spid="3">
                                            <p:txEl>
                                              <p:pRg st="1" end="1"/>
                                            </p:txEl>
                                          </p:spTgt>
                                        </p:tgtEl>
                                      </p:cBhvr>
                                    </p:animEffect>
                                    <p:anim calcmode="lin" valueType="num">
                                      <p:cBhvr>
                                        <p:cTn id="44" dur="1822" tmFilter="0,0; 0.14,0.36; 0.43,0.73; 0.71,0.91; 1.0,1.0">
                                          <p:stCondLst>
                                            <p:cond delay="0"/>
                                          </p:stCondLst>
                                        </p:cTn>
                                        <p:tgtEl>
                                          <p:spTgt spid="3">
                                            <p:txEl>
                                              <p:pRg st="1" end="1"/>
                                            </p:txEl>
                                          </p:spTgt>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3">
                                            <p:txEl>
                                              <p:pRg st="1" end="1"/>
                                            </p:txEl>
                                          </p:spTgt>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3">
                                            <p:txEl>
                                              <p:pRg st="1" end="1"/>
                                            </p:txEl>
                                          </p:spTgt>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3">
                                            <p:txEl>
                                              <p:pRg st="1" end="1"/>
                                            </p:txEl>
                                          </p:spTgt>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3">
                                            <p:txEl>
                                              <p:pRg st="1" end="1"/>
                                            </p:txEl>
                                          </p:spTgt>
                                        </p:tgtEl>
                                        <p:attrNameLst>
                                          <p:attrName>ppt_y</p:attrName>
                                        </p:attrNameLst>
                                      </p:cBhvr>
                                      <p:tavLst>
                                        <p:tav tm="0" fmla="#ppt_y-sin(pi*$)/81">
                                          <p:val>
                                            <p:fltVal val="0"/>
                                          </p:val>
                                        </p:tav>
                                        <p:tav tm="100000">
                                          <p:val>
                                            <p:fltVal val="1"/>
                                          </p:val>
                                        </p:tav>
                                      </p:tavLst>
                                    </p:anim>
                                    <p:animScale>
                                      <p:cBhvr>
                                        <p:cTn id="49" dur="26">
                                          <p:stCondLst>
                                            <p:cond delay="650"/>
                                          </p:stCondLst>
                                        </p:cTn>
                                        <p:tgtEl>
                                          <p:spTgt spid="3">
                                            <p:txEl>
                                              <p:pRg st="1" end="1"/>
                                            </p:txEl>
                                          </p:spTgt>
                                        </p:tgtEl>
                                      </p:cBhvr>
                                      <p:to x="100000" y="60000"/>
                                    </p:animScale>
                                    <p:animScale>
                                      <p:cBhvr>
                                        <p:cTn id="50" dur="166" decel="50000">
                                          <p:stCondLst>
                                            <p:cond delay="676"/>
                                          </p:stCondLst>
                                        </p:cTn>
                                        <p:tgtEl>
                                          <p:spTgt spid="3">
                                            <p:txEl>
                                              <p:pRg st="1" end="1"/>
                                            </p:txEl>
                                          </p:spTgt>
                                        </p:tgtEl>
                                      </p:cBhvr>
                                      <p:to x="100000" y="100000"/>
                                    </p:animScale>
                                    <p:animScale>
                                      <p:cBhvr>
                                        <p:cTn id="51" dur="26">
                                          <p:stCondLst>
                                            <p:cond delay="1312"/>
                                          </p:stCondLst>
                                        </p:cTn>
                                        <p:tgtEl>
                                          <p:spTgt spid="3">
                                            <p:txEl>
                                              <p:pRg st="1" end="1"/>
                                            </p:txEl>
                                          </p:spTgt>
                                        </p:tgtEl>
                                      </p:cBhvr>
                                      <p:to x="100000" y="80000"/>
                                    </p:animScale>
                                    <p:animScale>
                                      <p:cBhvr>
                                        <p:cTn id="52" dur="166" decel="50000">
                                          <p:stCondLst>
                                            <p:cond delay="1338"/>
                                          </p:stCondLst>
                                        </p:cTn>
                                        <p:tgtEl>
                                          <p:spTgt spid="3">
                                            <p:txEl>
                                              <p:pRg st="1" end="1"/>
                                            </p:txEl>
                                          </p:spTgt>
                                        </p:tgtEl>
                                      </p:cBhvr>
                                      <p:to x="100000" y="100000"/>
                                    </p:animScale>
                                    <p:animScale>
                                      <p:cBhvr>
                                        <p:cTn id="53" dur="26">
                                          <p:stCondLst>
                                            <p:cond delay="1642"/>
                                          </p:stCondLst>
                                        </p:cTn>
                                        <p:tgtEl>
                                          <p:spTgt spid="3">
                                            <p:txEl>
                                              <p:pRg st="1" end="1"/>
                                            </p:txEl>
                                          </p:spTgt>
                                        </p:tgtEl>
                                      </p:cBhvr>
                                      <p:to x="100000" y="90000"/>
                                    </p:animScale>
                                    <p:animScale>
                                      <p:cBhvr>
                                        <p:cTn id="54" dur="166" decel="50000">
                                          <p:stCondLst>
                                            <p:cond delay="1668"/>
                                          </p:stCondLst>
                                        </p:cTn>
                                        <p:tgtEl>
                                          <p:spTgt spid="3">
                                            <p:txEl>
                                              <p:pRg st="1" end="1"/>
                                            </p:txEl>
                                          </p:spTgt>
                                        </p:tgtEl>
                                      </p:cBhvr>
                                      <p:to x="100000" y="100000"/>
                                    </p:animScale>
                                    <p:animScale>
                                      <p:cBhvr>
                                        <p:cTn id="55" dur="26">
                                          <p:stCondLst>
                                            <p:cond delay="1808"/>
                                          </p:stCondLst>
                                        </p:cTn>
                                        <p:tgtEl>
                                          <p:spTgt spid="3">
                                            <p:txEl>
                                              <p:pRg st="1" end="1"/>
                                            </p:txEl>
                                          </p:spTgt>
                                        </p:tgtEl>
                                      </p:cBhvr>
                                      <p:to x="100000" y="95000"/>
                                    </p:animScale>
                                    <p:animScale>
                                      <p:cBhvr>
                                        <p:cTn id="56" dur="166" decel="50000">
                                          <p:stCondLst>
                                            <p:cond delay="1834"/>
                                          </p:stCondLst>
                                        </p:cTn>
                                        <p:tgtEl>
                                          <p:spTgt spid="3">
                                            <p:txEl>
                                              <p:pRg st="1" end="1"/>
                                            </p:txEl>
                                          </p:spTgt>
                                        </p:tgtEl>
                                      </p:cBhvr>
                                      <p:to x="100000" y="100000"/>
                                    </p:animScale>
                                  </p:childTnLst>
                                </p:cTn>
                              </p:par>
                            </p:childTnLst>
                          </p:cTn>
                        </p:par>
                      </p:childTnLst>
                    </p:cTn>
                  </p:par>
                  <p:par>
                    <p:cTn id="57" fill="hold">
                      <p:stCondLst>
                        <p:cond delay="indefinite"/>
                      </p:stCondLst>
                      <p:childTnLst>
                        <p:par>
                          <p:cTn id="58" fill="hold">
                            <p:stCondLst>
                              <p:cond delay="0"/>
                            </p:stCondLst>
                            <p:childTnLst>
                              <p:par>
                                <p:cTn id="59" presetID="26" presetClass="entr" presetSubtype="0" fill="hold" grpId="0" nodeType="clickEffect">
                                  <p:stCondLst>
                                    <p:cond delay="0"/>
                                  </p:stCondLst>
                                  <p:childTnLst>
                                    <p:set>
                                      <p:cBhvr>
                                        <p:cTn id="60" dur="1" fill="hold">
                                          <p:stCondLst>
                                            <p:cond delay="0"/>
                                          </p:stCondLst>
                                        </p:cTn>
                                        <p:tgtEl>
                                          <p:spTgt spid="3">
                                            <p:txEl>
                                              <p:pRg st="2" end="2"/>
                                            </p:txEl>
                                          </p:spTgt>
                                        </p:tgtEl>
                                        <p:attrNameLst>
                                          <p:attrName>style.visibility</p:attrName>
                                        </p:attrNameLst>
                                      </p:cBhvr>
                                      <p:to>
                                        <p:strVal val="visible"/>
                                      </p:to>
                                    </p:set>
                                    <p:animEffect transition="in" filter="wipe(down)">
                                      <p:cBhvr>
                                        <p:cTn id="61" dur="580">
                                          <p:stCondLst>
                                            <p:cond delay="0"/>
                                          </p:stCondLst>
                                        </p:cTn>
                                        <p:tgtEl>
                                          <p:spTgt spid="3">
                                            <p:txEl>
                                              <p:pRg st="2" end="2"/>
                                            </p:txEl>
                                          </p:spTgt>
                                        </p:tgtEl>
                                      </p:cBhvr>
                                    </p:animEffect>
                                    <p:anim calcmode="lin" valueType="num">
                                      <p:cBhvr>
                                        <p:cTn id="62" dur="1822" tmFilter="0,0; 0.14,0.36; 0.43,0.73; 0.71,0.91; 1.0,1.0">
                                          <p:stCondLst>
                                            <p:cond delay="0"/>
                                          </p:stCondLst>
                                        </p:cTn>
                                        <p:tgtEl>
                                          <p:spTgt spid="3">
                                            <p:txEl>
                                              <p:pRg st="2" end="2"/>
                                            </p:txEl>
                                          </p:spTgt>
                                        </p:tgtEl>
                                        <p:attrNameLst>
                                          <p:attrName>ppt_x</p:attrName>
                                        </p:attrNameLst>
                                      </p:cBhvr>
                                      <p:tavLst>
                                        <p:tav tm="0">
                                          <p:val>
                                            <p:strVal val="#ppt_x-0.25"/>
                                          </p:val>
                                        </p:tav>
                                        <p:tav tm="100000">
                                          <p:val>
                                            <p:strVal val="#ppt_x"/>
                                          </p:val>
                                        </p:tav>
                                      </p:tavLst>
                                    </p:anim>
                                    <p:anim calcmode="lin" valueType="num">
                                      <p:cBhvr>
                                        <p:cTn id="63" dur="664" tmFilter="0.0,0.0; 0.25,0.07; 0.50,0.2; 0.75,0.467; 1.0,1.0">
                                          <p:stCondLst>
                                            <p:cond delay="0"/>
                                          </p:stCondLst>
                                        </p:cTn>
                                        <p:tgtEl>
                                          <p:spTgt spid="3">
                                            <p:txEl>
                                              <p:pRg st="2" end="2"/>
                                            </p:txEl>
                                          </p:spTgt>
                                        </p:tgtEl>
                                        <p:attrNameLst>
                                          <p:attrName>ppt_y</p:attrName>
                                        </p:attrNameLst>
                                      </p:cBhvr>
                                      <p:tavLst>
                                        <p:tav tm="0" fmla="#ppt_y-sin(pi*$)/3">
                                          <p:val>
                                            <p:fltVal val="0.5"/>
                                          </p:val>
                                        </p:tav>
                                        <p:tav tm="100000">
                                          <p:val>
                                            <p:fltVal val="1"/>
                                          </p:val>
                                        </p:tav>
                                      </p:tavLst>
                                    </p:anim>
                                    <p:anim calcmode="lin" valueType="num">
                                      <p:cBhvr>
                                        <p:cTn id="64" dur="664" tmFilter="0, 0; 0.125,0.2665; 0.25,0.4; 0.375,0.465; 0.5,0.5;  0.625,0.535; 0.75,0.6; 0.875,0.7335; 1,1">
                                          <p:stCondLst>
                                            <p:cond delay="664"/>
                                          </p:stCondLst>
                                        </p:cTn>
                                        <p:tgtEl>
                                          <p:spTgt spid="3">
                                            <p:txEl>
                                              <p:pRg st="2" end="2"/>
                                            </p:txEl>
                                          </p:spTgt>
                                        </p:tgtEl>
                                        <p:attrNameLst>
                                          <p:attrName>ppt_y</p:attrName>
                                        </p:attrNameLst>
                                      </p:cBhvr>
                                      <p:tavLst>
                                        <p:tav tm="0" fmla="#ppt_y-sin(pi*$)/9">
                                          <p:val>
                                            <p:fltVal val="0"/>
                                          </p:val>
                                        </p:tav>
                                        <p:tav tm="100000">
                                          <p:val>
                                            <p:fltVal val="1"/>
                                          </p:val>
                                        </p:tav>
                                      </p:tavLst>
                                    </p:anim>
                                    <p:anim calcmode="lin" valueType="num">
                                      <p:cBhvr>
                                        <p:cTn id="65" dur="332" tmFilter="0, 0; 0.125,0.2665; 0.25,0.4; 0.375,0.465; 0.5,0.5;  0.625,0.535; 0.75,0.6; 0.875,0.7335; 1,1">
                                          <p:stCondLst>
                                            <p:cond delay="1324"/>
                                          </p:stCondLst>
                                        </p:cTn>
                                        <p:tgtEl>
                                          <p:spTgt spid="3">
                                            <p:txEl>
                                              <p:pRg st="2" end="2"/>
                                            </p:txEl>
                                          </p:spTgt>
                                        </p:tgtEl>
                                        <p:attrNameLst>
                                          <p:attrName>ppt_y</p:attrName>
                                        </p:attrNameLst>
                                      </p:cBhvr>
                                      <p:tavLst>
                                        <p:tav tm="0" fmla="#ppt_y-sin(pi*$)/27">
                                          <p:val>
                                            <p:fltVal val="0"/>
                                          </p:val>
                                        </p:tav>
                                        <p:tav tm="100000">
                                          <p:val>
                                            <p:fltVal val="1"/>
                                          </p:val>
                                        </p:tav>
                                      </p:tavLst>
                                    </p:anim>
                                    <p:anim calcmode="lin" valueType="num">
                                      <p:cBhvr>
                                        <p:cTn id="66" dur="164" tmFilter="0, 0; 0.125,0.2665; 0.25,0.4; 0.375,0.465; 0.5,0.5;  0.625,0.535; 0.75,0.6; 0.875,0.7335; 1,1">
                                          <p:stCondLst>
                                            <p:cond delay="1656"/>
                                          </p:stCondLst>
                                        </p:cTn>
                                        <p:tgtEl>
                                          <p:spTgt spid="3">
                                            <p:txEl>
                                              <p:pRg st="2" end="2"/>
                                            </p:txEl>
                                          </p:spTgt>
                                        </p:tgtEl>
                                        <p:attrNameLst>
                                          <p:attrName>ppt_y</p:attrName>
                                        </p:attrNameLst>
                                      </p:cBhvr>
                                      <p:tavLst>
                                        <p:tav tm="0" fmla="#ppt_y-sin(pi*$)/81">
                                          <p:val>
                                            <p:fltVal val="0"/>
                                          </p:val>
                                        </p:tav>
                                        <p:tav tm="100000">
                                          <p:val>
                                            <p:fltVal val="1"/>
                                          </p:val>
                                        </p:tav>
                                      </p:tavLst>
                                    </p:anim>
                                    <p:animScale>
                                      <p:cBhvr>
                                        <p:cTn id="67" dur="26">
                                          <p:stCondLst>
                                            <p:cond delay="650"/>
                                          </p:stCondLst>
                                        </p:cTn>
                                        <p:tgtEl>
                                          <p:spTgt spid="3">
                                            <p:txEl>
                                              <p:pRg st="2" end="2"/>
                                            </p:txEl>
                                          </p:spTgt>
                                        </p:tgtEl>
                                      </p:cBhvr>
                                      <p:to x="100000" y="60000"/>
                                    </p:animScale>
                                    <p:animScale>
                                      <p:cBhvr>
                                        <p:cTn id="68" dur="166" decel="50000">
                                          <p:stCondLst>
                                            <p:cond delay="676"/>
                                          </p:stCondLst>
                                        </p:cTn>
                                        <p:tgtEl>
                                          <p:spTgt spid="3">
                                            <p:txEl>
                                              <p:pRg st="2" end="2"/>
                                            </p:txEl>
                                          </p:spTgt>
                                        </p:tgtEl>
                                      </p:cBhvr>
                                      <p:to x="100000" y="100000"/>
                                    </p:animScale>
                                    <p:animScale>
                                      <p:cBhvr>
                                        <p:cTn id="69" dur="26">
                                          <p:stCondLst>
                                            <p:cond delay="1312"/>
                                          </p:stCondLst>
                                        </p:cTn>
                                        <p:tgtEl>
                                          <p:spTgt spid="3">
                                            <p:txEl>
                                              <p:pRg st="2" end="2"/>
                                            </p:txEl>
                                          </p:spTgt>
                                        </p:tgtEl>
                                      </p:cBhvr>
                                      <p:to x="100000" y="80000"/>
                                    </p:animScale>
                                    <p:animScale>
                                      <p:cBhvr>
                                        <p:cTn id="70" dur="166" decel="50000">
                                          <p:stCondLst>
                                            <p:cond delay="1338"/>
                                          </p:stCondLst>
                                        </p:cTn>
                                        <p:tgtEl>
                                          <p:spTgt spid="3">
                                            <p:txEl>
                                              <p:pRg st="2" end="2"/>
                                            </p:txEl>
                                          </p:spTgt>
                                        </p:tgtEl>
                                      </p:cBhvr>
                                      <p:to x="100000" y="100000"/>
                                    </p:animScale>
                                    <p:animScale>
                                      <p:cBhvr>
                                        <p:cTn id="71" dur="26">
                                          <p:stCondLst>
                                            <p:cond delay="1642"/>
                                          </p:stCondLst>
                                        </p:cTn>
                                        <p:tgtEl>
                                          <p:spTgt spid="3">
                                            <p:txEl>
                                              <p:pRg st="2" end="2"/>
                                            </p:txEl>
                                          </p:spTgt>
                                        </p:tgtEl>
                                      </p:cBhvr>
                                      <p:to x="100000" y="90000"/>
                                    </p:animScale>
                                    <p:animScale>
                                      <p:cBhvr>
                                        <p:cTn id="72" dur="166" decel="50000">
                                          <p:stCondLst>
                                            <p:cond delay="1668"/>
                                          </p:stCondLst>
                                        </p:cTn>
                                        <p:tgtEl>
                                          <p:spTgt spid="3">
                                            <p:txEl>
                                              <p:pRg st="2" end="2"/>
                                            </p:txEl>
                                          </p:spTgt>
                                        </p:tgtEl>
                                      </p:cBhvr>
                                      <p:to x="100000" y="100000"/>
                                    </p:animScale>
                                    <p:animScale>
                                      <p:cBhvr>
                                        <p:cTn id="73" dur="26">
                                          <p:stCondLst>
                                            <p:cond delay="1808"/>
                                          </p:stCondLst>
                                        </p:cTn>
                                        <p:tgtEl>
                                          <p:spTgt spid="3">
                                            <p:txEl>
                                              <p:pRg st="2" end="2"/>
                                            </p:txEl>
                                          </p:spTgt>
                                        </p:tgtEl>
                                      </p:cBhvr>
                                      <p:to x="100000" y="95000"/>
                                    </p:animScale>
                                    <p:animScale>
                                      <p:cBhvr>
                                        <p:cTn id="74" dur="166" decel="50000">
                                          <p:stCondLst>
                                            <p:cond delay="1834"/>
                                          </p:stCondLst>
                                        </p:cTn>
                                        <p:tgtEl>
                                          <p:spTgt spid="3">
                                            <p:txEl>
                                              <p:pRg st="2" end="2"/>
                                            </p:txEl>
                                          </p:spTgt>
                                        </p:tgtEl>
                                      </p:cBhvr>
                                      <p:to x="100000" y="100000"/>
                                    </p:animScale>
                                  </p:childTnLst>
                                </p:cTn>
                              </p:par>
                            </p:childTnLst>
                          </p:cTn>
                        </p:par>
                      </p:childTnLst>
                    </p:cTn>
                  </p:par>
                  <p:par>
                    <p:cTn id="75" fill="hold">
                      <p:stCondLst>
                        <p:cond delay="indefinite"/>
                      </p:stCondLst>
                      <p:childTnLst>
                        <p:par>
                          <p:cTn id="76" fill="hold">
                            <p:stCondLst>
                              <p:cond delay="0"/>
                            </p:stCondLst>
                            <p:childTnLst>
                              <p:par>
                                <p:cTn id="77" presetID="26" presetClass="entr" presetSubtype="0" fill="hold" grpId="0" nodeType="clickEffect">
                                  <p:stCondLst>
                                    <p:cond delay="0"/>
                                  </p:stCondLst>
                                  <p:childTnLst>
                                    <p:set>
                                      <p:cBhvr>
                                        <p:cTn id="78" dur="1" fill="hold">
                                          <p:stCondLst>
                                            <p:cond delay="0"/>
                                          </p:stCondLst>
                                        </p:cTn>
                                        <p:tgtEl>
                                          <p:spTgt spid="3">
                                            <p:txEl>
                                              <p:pRg st="3" end="3"/>
                                            </p:txEl>
                                          </p:spTgt>
                                        </p:tgtEl>
                                        <p:attrNameLst>
                                          <p:attrName>style.visibility</p:attrName>
                                        </p:attrNameLst>
                                      </p:cBhvr>
                                      <p:to>
                                        <p:strVal val="visible"/>
                                      </p:to>
                                    </p:set>
                                    <p:animEffect transition="in" filter="wipe(down)">
                                      <p:cBhvr>
                                        <p:cTn id="79" dur="580">
                                          <p:stCondLst>
                                            <p:cond delay="0"/>
                                          </p:stCondLst>
                                        </p:cTn>
                                        <p:tgtEl>
                                          <p:spTgt spid="3">
                                            <p:txEl>
                                              <p:pRg st="3" end="3"/>
                                            </p:txEl>
                                          </p:spTgt>
                                        </p:tgtEl>
                                      </p:cBhvr>
                                    </p:animEffect>
                                    <p:anim calcmode="lin" valueType="num">
                                      <p:cBhvr>
                                        <p:cTn id="80" dur="1822" tmFilter="0,0; 0.14,0.36; 0.43,0.73; 0.71,0.91; 1.0,1.0">
                                          <p:stCondLst>
                                            <p:cond delay="0"/>
                                          </p:stCondLst>
                                        </p:cTn>
                                        <p:tgtEl>
                                          <p:spTgt spid="3">
                                            <p:txEl>
                                              <p:pRg st="3" end="3"/>
                                            </p:txEl>
                                          </p:spTgt>
                                        </p:tgtEl>
                                        <p:attrNameLst>
                                          <p:attrName>ppt_x</p:attrName>
                                        </p:attrNameLst>
                                      </p:cBhvr>
                                      <p:tavLst>
                                        <p:tav tm="0">
                                          <p:val>
                                            <p:strVal val="#ppt_x-0.25"/>
                                          </p:val>
                                        </p:tav>
                                        <p:tav tm="100000">
                                          <p:val>
                                            <p:strVal val="#ppt_x"/>
                                          </p:val>
                                        </p:tav>
                                      </p:tavLst>
                                    </p:anim>
                                    <p:anim calcmode="lin" valueType="num">
                                      <p:cBhvr>
                                        <p:cTn id="81" dur="664" tmFilter="0.0,0.0; 0.25,0.07; 0.50,0.2; 0.75,0.467; 1.0,1.0">
                                          <p:stCondLst>
                                            <p:cond delay="0"/>
                                          </p:stCondLst>
                                        </p:cTn>
                                        <p:tgtEl>
                                          <p:spTgt spid="3">
                                            <p:txEl>
                                              <p:pRg st="3" end="3"/>
                                            </p:txEl>
                                          </p:spTgt>
                                        </p:tgtEl>
                                        <p:attrNameLst>
                                          <p:attrName>ppt_y</p:attrName>
                                        </p:attrNameLst>
                                      </p:cBhvr>
                                      <p:tavLst>
                                        <p:tav tm="0" fmla="#ppt_y-sin(pi*$)/3">
                                          <p:val>
                                            <p:fltVal val="0.5"/>
                                          </p:val>
                                        </p:tav>
                                        <p:tav tm="100000">
                                          <p:val>
                                            <p:fltVal val="1"/>
                                          </p:val>
                                        </p:tav>
                                      </p:tavLst>
                                    </p:anim>
                                    <p:anim calcmode="lin" valueType="num">
                                      <p:cBhvr>
                                        <p:cTn id="82" dur="664" tmFilter="0, 0; 0.125,0.2665; 0.25,0.4; 0.375,0.465; 0.5,0.5;  0.625,0.535; 0.75,0.6; 0.875,0.7335; 1,1">
                                          <p:stCondLst>
                                            <p:cond delay="664"/>
                                          </p:stCondLst>
                                        </p:cTn>
                                        <p:tgtEl>
                                          <p:spTgt spid="3">
                                            <p:txEl>
                                              <p:pRg st="3" end="3"/>
                                            </p:txEl>
                                          </p:spTgt>
                                        </p:tgtEl>
                                        <p:attrNameLst>
                                          <p:attrName>ppt_y</p:attrName>
                                        </p:attrNameLst>
                                      </p:cBhvr>
                                      <p:tavLst>
                                        <p:tav tm="0" fmla="#ppt_y-sin(pi*$)/9">
                                          <p:val>
                                            <p:fltVal val="0"/>
                                          </p:val>
                                        </p:tav>
                                        <p:tav tm="100000">
                                          <p:val>
                                            <p:fltVal val="1"/>
                                          </p:val>
                                        </p:tav>
                                      </p:tavLst>
                                    </p:anim>
                                    <p:anim calcmode="lin" valueType="num">
                                      <p:cBhvr>
                                        <p:cTn id="83" dur="332" tmFilter="0, 0; 0.125,0.2665; 0.25,0.4; 0.375,0.465; 0.5,0.5;  0.625,0.535; 0.75,0.6; 0.875,0.7335; 1,1">
                                          <p:stCondLst>
                                            <p:cond delay="1324"/>
                                          </p:stCondLst>
                                        </p:cTn>
                                        <p:tgtEl>
                                          <p:spTgt spid="3">
                                            <p:txEl>
                                              <p:pRg st="3" end="3"/>
                                            </p:txEl>
                                          </p:spTgt>
                                        </p:tgtEl>
                                        <p:attrNameLst>
                                          <p:attrName>ppt_y</p:attrName>
                                        </p:attrNameLst>
                                      </p:cBhvr>
                                      <p:tavLst>
                                        <p:tav tm="0" fmla="#ppt_y-sin(pi*$)/27">
                                          <p:val>
                                            <p:fltVal val="0"/>
                                          </p:val>
                                        </p:tav>
                                        <p:tav tm="100000">
                                          <p:val>
                                            <p:fltVal val="1"/>
                                          </p:val>
                                        </p:tav>
                                      </p:tavLst>
                                    </p:anim>
                                    <p:anim calcmode="lin" valueType="num">
                                      <p:cBhvr>
                                        <p:cTn id="84" dur="164" tmFilter="0, 0; 0.125,0.2665; 0.25,0.4; 0.375,0.465; 0.5,0.5;  0.625,0.535; 0.75,0.6; 0.875,0.7335; 1,1">
                                          <p:stCondLst>
                                            <p:cond delay="1656"/>
                                          </p:stCondLst>
                                        </p:cTn>
                                        <p:tgtEl>
                                          <p:spTgt spid="3">
                                            <p:txEl>
                                              <p:pRg st="3" end="3"/>
                                            </p:txEl>
                                          </p:spTgt>
                                        </p:tgtEl>
                                        <p:attrNameLst>
                                          <p:attrName>ppt_y</p:attrName>
                                        </p:attrNameLst>
                                      </p:cBhvr>
                                      <p:tavLst>
                                        <p:tav tm="0" fmla="#ppt_y-sin(pi*$)/81">
                                          <p:val>
                                            <p:fltVal val="0"/>
                                          </p:val>
                                        </p:tav>
                                        <p:tav tm="100000">
                                          <p:val>
                                            <p:fltVal val="1"/>
                                          </p:val>
                                        </p:tav>
                                      </p:tavLst>
                                    </p:anim>
                                    <p:animScale>
                                      <p:cBhvr>
                                        <p:cTn id="85" dur="26">
                                          <p:stCondLst>
                                            <p:cond delay="650"/>
                                          </p:stCondLst>
                                        </p:cTn>
                                        <p:tgtEl>
                                          <p:spTgt spid="3">
                                            <p:txEl>
                                              <p:pRg st="3" end="3"/>
                                            </p:txEl>
                                          </p:spTgt>
                                        </p:tgtEl>
                                      </p:cBhvr>
                                      <p:to x="100000" y="60000"/>
                                    </p:animScale>
                                    <p:animScale>
                                      <p:cBhvr>
                                        <p:cTn id="86" dur="166" decel="50000">
                                          <p:stCondLst>
                                            <p:cond delay="676"/>
                                          </p:stCondLst>
                                        </p:cTn>
                                        <p:tgtEl>
                                          <p:spTgt spid="3">
                                            <p:txEl>
                                              <p:pRg st="3" end="3"/>
                                            </p:txEl>
                                          </p:spTgt>
                                        </p:tgtEl>
                                      </p:cBhvr>
                                      <p:to x="100000" y="100000"/>
                                    </p:animScale>
                                    <p:animScale>
                                      <p:cBhvr>
                                        <p:cTn id="87" dur="26">
                                          <p:stCondLst>
                                            <p:cond delay="1312"/>
                                          </p:stCondLst>
                                        </p:cTn>
                                        <p:tgtEl>
                                          <p:spTgt spid="3">
                                            <p:txEl>
                                              <p:pRg st="3" end="3"/>
                                            </p:txEl>
                                          </p:spTgt>
                                        </p:tgtEl>
                                      </p:cBhvr>
                                      <p:to x="100000" y="80000"/>
                                    </p:animScale>
                                    <p:animScale>
                                      <p:cBhvr>
                                        <p:cTn id="88" dur="166" decel="50000">
                                          <p:stCondLst>
                                            <p:cond delay="1338"/>
                                          </p:stCondLst>
                                        </p:cTn>
                                        <p:tgtEl>
                                          <p:spTgt spid="3">
                                            <p:txEl>
                                              <p:pRg st="3" end="3"/>
                                            </p:txEl>
                                          </p:spTgt>
                                        </p:tgtEl>
                                      </p:cBhvr>
                                      <p:to x="100000" y="100000"/>
                                    </p:animScale>
                                    <p:animScale>
                                      <p:cBhvr>
                                        <p:cTn id="89" dur="26">
                                          <p:stCondLst>
                                            <p:cond delay="1642"/>
                                          </p:stCondLst>
                                        </p:cTn>
                                        <p:tgtEl>
                                          <p:spTgt spid="3">
                                            <p:txEl>
                                              <p:pRg st="3" end="3"/>
                                            </p:txEl>
                                          </p:spTgt>
                                        </p:tgtEl>
                                      </p:cBhvr>
                                      <p:to x="100000" y="90000"/>
                                    </p:animScale>
                                    <p:animScale>
                                      <p:cBhvr>
                                        <p:cTn id="90" dur="166" decel="50000">
                                          <p:stCondLst>
                                            <p:cond delay="1668"/>
                                          </p:stCondLst>
                                        </p:cTn>
                                        <p:tgtEl>
                                          <p:spTgt spid="3">
                                            <p:txEl>
                                              <p:pRg st="3" end="3"/>
                                            </p:txEl>
                                          </p:spTgt>
                                        </p:tgtEl>
                                      </p:cBhvr>
                                      <p:to x="100000" y="100000"/>
                                    </p:animScale>
                                    <p:animScale>
                                      <p:cBhvr>
                                        <p:cTn id="91" dur="26">
                                          <p:stCondLst>
                                            <p:cond delay="1808"/>
                                          </p:stCondLst>
                                        </p:cTn>
                                        <p:tgtEl>
                                          <p:spTgt spid="3">
                                            <p:txEl>
                                              <p:pRg st="3" end="3"/>
                                            </p:txEl>
                                          </p:spTgt>
                                        </p:tgtEl>
                                      </p:cBhvr>
                                      <p:to x="100000" y="95000"/>
                                    </p:animScale>
                                    <p:animScale>
                                      <p:cBhvr>
                                        <p:cTn id="92" dur="166" decel="50000">
                                          <p:stCondLst>
                                            <p:cond delay="1834"/>
                                          </p:stCondLst>
                                        </p:cTn>
                                        <p:tgtEl>
                                          <p:spTgt spid="3">
                                            <p:txEl>
                                              <p:pRg st="3" end="3"/>
                                            </p:txEl>
                                          </p:spTgt>
                                        </p:tgtEl>
                                      </p:cBhvr>
                                      <p:to x="100000" y="100000"/>
                                    </p:animScale>
                                  </p:childTnLst>
                                </p:cTn>
                              </p:par>
                            </p:childTnLst>
                          </p:cTn>
                        </p:par>
                      </p:childTnLst>
                    </p:cTn>
                  </p:par>
                  <p:par>
                    <p:cTn id="93" fill="hold">
                      <p:stCondLst>
                        <p:cond delay="indefinite"/>
                      </p:stCondLst>
                      <p:childTnLst>
                        <p:par>
                          <p:cTn id="94" fill="hold">
                            <p:stCondLst>
                              <p:cond delay="0"/>
                            </p:stCondLst>
                            <p:childTnLst>
                              <p:par>
                                <p:cTn id="95" presetID="26" presetClass="entr" presetSubtype="0" fill="hold" nodeType="clickEffect">
                                  <p:stCondLst>
                                    <p:cond delay="0"/>
                                  </p:stCondLst>
                                  <p:childTnLst>
                                    <p:set>
                                      <p:cBhvr>
                                        <p:cTn id="96" dur="1" fill="hold">
                                          <p:stCondLst>
                                            <p:cond delay="0"/>
                                          </p:stCondLst>
                                        </p:cTn>
                                        <p:tgtEl>
                                          <p:spTgt spid="12"/>
                                        </p:tgtEl>
                                        <p:attrNameLst>
                                          <p:attrName>style.visibility</p:attrName>
                                        </p:attrNameLst>
                                      </p:cBhvr>
                                      <p:to>
                                        <p:strVal val="visible"/>
                                      </p:to>
                                    </p:set>
                                    <p:animEffect transition="in" filter="wipe(down)">
                                      <p:cBhvr>
                                        <p:cTn id="97" dur="580">
                                          <p:stCondLst>
                                            <p:cond delay="0"/>
                                          </p:stCondLst>
                                        </p:cTn>
                                        <p:tgtEl>
                                          <p:spTgt spid="12"/>
                                        </p:tgtEl>
                                      </p:cBhvr>
                                    </p:animEffect>
                                    <p:anim calcmode="lin" valueType="num">
                                      <p:cBhvr>
                                        <p:cTn id="98"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99"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00"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101"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102"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103" dur="26">
                                          <p:stCondLst>
                                            <p:cond delay="650"/>
                                          </p:stCondLst>
                                        </p:cTn>
                                        <p:tgtEl>
                                          <p:spTgt spid="12"/>
                                        </p:tgtEl>
                                      </p:cBhvr>
                                      <p:to x="100000" y="60000"/>
                                    </p:animScale>
                                    <p:animScale>
                                      <p:cBhvr>
                                        <p:cTn id="104" dur="166" decel="50000">
                                          <p:stCondLst>
                                            <p:cond delay="676"/>
                                          </p:stCondLst>
                                        </p:cTn>
                                        <p:tgtEl>
                                          <p:spTgt spid="12"/>
                                        </p:tgtEl>
                                      </p:cBhvr>
                                      <p:to x="100000" y="100000"/>
                                    </p:animScale>
                                    <p:animScale>
                                      <p:cBhvr>
                                        <p:cTn id="105" dur="26">
                                          <p:stCondLst>
                                            <p:cond delay="1312"/>
                                          </p:stCondLst>
                                        </p:cTn>
                                        <p:tgtEl>
                                          <p:spTgt spid="12"/>
                                        </p:tgtEl>
                                      </p:cBhvr>
                                      <p:to x="100000" y="80000"/>
                                    </p:animScale>
                                    <p:animScale>
                                      <p:cBhvr>
                                        <p:cTn id="106" dur="166" decel="50000">
                                          <p:stCondLst>
                                            <p:cond delay="1338"/>
                                          </p:stCondLst>
                                        </p:cTn>
                                        <p:tgtEl>
                                          <p:spTgt spid="12"/>
                                        </p:tgtEl>
                                      </p:cBhvr>
                                      <p:to x="100000" y="100000"/>
                                    </p:animScale>
                                    <p:animScale>
                                      <p:cBhvr>
                                        <p:cTn id="107" dur="26">
                                          <p:stCondLst>
                                            <p:cond delay="1642"/>
                                          </p:stCondLst>
                                        </p:cTn>
                                        <p:tgtEl>
                                          <p:spTgt spid="12"/>
                                        </p:tgtEl>
                                      </p:cBhvr>
                                      <p:to x="100000" y="90000"/>
                                    </p:animScale>
                                    <p:animScale>
                                      <p:cBhvr>
                                        <p:cTn id="108" dur="166" decel="50000">
                                          <p:stCondLst>
                                            <p:cond delay="1668"/>
                                          </p:stCondLst>
                                        </p:cTn>
                                        <p:tgtEl>
                                          <p:spTgt spid="12"/>
                                        </p:tgtEl>
                                      </p:cBhvr>
                                      <p:to x="100000" y="100000"/>
                                    </p:animScale>
                                    <p:animScale>
                                      <p:cBhvr>
                                        <p:cTn id="109" dur="26">
                                          <p:stCondLst>
                                            <p:cond delay="1808"/>
                                          </p:stCondLst>
                                        </p:cTn>
                                        <p:tgtEl>
                                          <p:spTgt spid="12"/>
                                        </p:tgtEl>
                                      </p:cBhvr>
                                      <p:to x="100000" y="95000"/>
                                    </p:animScale>
                                    <p:animScale>
                                      <p:cBhvr>
                                        <p:cTn id="110" dur="166" decel="50000">
                                          <p:stCondLst>
                                            <p:cond delay="1834"/>
                                          </p:stCondLst>
                                        </p:cTn>
                                        <p:tgtEl>
                                          <p:spTgt spid="12"/>
                                        </p:tgtEl>
                                      </p:cBhvr>
                                      <p:to x="100000" y="100000"/>
                                    </p:animScale>
                                  </p:childTnLst>
                                </p:cTn>
                              </p:par>
                            </p:childTnLst>
                          </p:cTn>
                        </p:par>
                      </p:childTnLst>
                    </p:cTn>
                  </p:par>
                  <p:par>
                    <p:cTn id="111" fill="hold">
                      <p:stCondLst>
                        <p:cond delay="indefinite"/>
                      </p:stCondLst>
                      <p:childTnLst>
                        <p:par>
                          <p:cTn id="112" fill="hold">
                            <p:stCondLst>
                              <p:cond delay="0"/>
                            </p:stCondLst>
                            <p:childTnLst>
                              <p:par>
                                <p:cTn id="113" presetID="26" presetClass="entr" presetSubtype="0" fill="hold" nodeType="clickEffect">
                                  <p:stCondLst>
                                    <p:cond delay="0"/>
                                  </p:stCondLst>
                                  <p:childTnLst>
                                    <p:set>
                                      <p:cBhvr>
                                        <p:cTn id="114" dur="1" fill="hold">
                                          <p:stCondLst>
                                            <p:cond delay="0"/>
                                          </p:stCondLst>
                                        </p:cTn>
                                        <p:tgtEl>
                                          <p:spTgt spid="6"/>
                                        </p:tgtEl>
                                        <p:attrNameLst>
                                          <p:attrName>style.visibility</p:attrName>
                                        </p:attrNameLst>
                                      </p:cBhvr>
                                      <p:to>
                                        <p:strVal val="visible"/>
                                      </p:to>
                                    </p:set>
                                    <p:animEffect transition="in" filter="wipe(down)">
                                      <p:cBhvr>
                                        <p:cTn id="115" dur="580">
                                          <p:stCondLst>
                                            <p:cond delay="0"/>
                                          </p:stCondLst>
                                        </p:cTn>
                                        <p:tgtEl>
                                          <p:spTgt spid="6"/>
                                        </p:tgtEl>
                                      </p:cBhvr>
                                    </p:animEffect>
                                    <p:anim calcmode="lin" valueType="num">
                                      <p:cBhvr>
                                        <p:cTn id="116"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17"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18"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9"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0"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21" dur="26">
                                          <p:stCondLst>
                                            <p:cond delay="650"/>
                                          </p:stCondLst>
                                        </p:cTn>
                                        <p:tgtEl>
                                          <p:spTgt spid="6"/>
                                        </p:tgtEl>
                                      </p:cBhvr>
                                      <p:to x="100000" y="60000"/>
                                    </p:animScale>
                                    <p:animScale>
                                      <p:cBhvr>
                                        <p:cTn id="122" dur="166" decel="50000">
                                          <p:stCondLst>
                                            <p:cond delay="676"/>
                                          </p:stCondLst>
                                        </p:cTn>
                                        <p:tgtEl>
                                          <p:spTgt spid="6"/>
                                        </p:tgtEl>
                                      </p:cBhvr>
                                      <p:to x="100000" y="100000"/>
                                    </p:animScale>
                                    <p:animScale>
                                      <p:cBhvr>
                                        <p:cTn id="123" dur="26">
                                          <p:stCondLst>
                                            <p:cond delay="1312"/>
                                          </p:stCondLst>
                                        </p:cTn>
                                        <p:tgtEl>
                                          <p:spTgt spid="6"/>
                                        </p:tgtEl>
                                      </p:cBhvr>
                                      <p:to x="100000" y="80000"/>
                                    </p:animScale>
                                    <p:animScale>
                                      <p:cBhvr>
                                        <p:cTn id="124" dur="166" decel="50000">
                                          <p:stCondLst>
                                            <p:cond delay="1338"/>
                                          </p:stCondLst>
                                        </p:cTn>
                                        <p:tgtEl>
                                          <p:spTgt spid="6"/>
                                        </p:tgtEl>
                                      </p:cBhvr>
                                      <p:to x="100000" y="100000"/>
                                    </p:animScale>
                                    <p:animScale>
                                      <p:cBhvr>
                                        <p:cTn id="125" dur="26">
                                          <p:stCondLst>
                                            <p:cond delay="1642"/>
                                          </p:stCondLst>
                                        </p:cTn>
                                        <p:tgtEl>
                                          <p:spTgt spid="6"/>
                                        </p:tgtEl>
                                      </p:cBhvr>
                                      <p:to x="100000" y="90000"/>
                                    </p:animScale>
                                    <p:animScale>
                                      <p:cBhvr>
                                        <p:cTn id="126" dur="166" decel="50000">
                                          <p:stCondLst>
                                            <p:cond delay="1668"/>
                                          </p:stCondLst>
                                        </p:cTn>
                                        <p:tgtEl>
                                          <p:spTgt spid="6"/>
                                        </p:tgtEl>
                                      </p:cBhvr>
                                      <p:to x="100000" y="100000"/>
                                    </p:animScale>
                                    <p:animScale>
                                      <p:cBhvr>
                                        <p:cTn id="127" dur="26">
                                          <p:stCondLst>
                                            <p:cond delay="1808"/>
                                          </p:stCondLst>
                                        </p:cTn>
                                        <p:tgtEl>
                                          <p:spTgt spid="6"/>
                                        </p:tgtEl>
                                      </p:cBhvr>
                                      <p:to x="100000" y="95000"/>
                                    </p:animScale>
                                    <p:animScale>
                                      <p:cBhvr>
                                        <p:cTn id="128" dur="166" decel="50000">
                                          <p:stCondLst>
                                            <p:cond delay="1834"/>
                                          </p:stCondLst>
                                        </p:cTn>
                                        <p:tgtEl>
                                          <p:spTgt spid="6"/>
                                        </p:tgtEl>
                                      </p:cBhvr>
                                      <p:to x="100000" y="100000"/>
                                    </p:animScale>
                                  </p:childTnLst>
                                </p:cTn>
                              </p:par>
                            </p:childTnLst>
                          </p:cTn>
                        </p:par>
                      </p:childTnLst>
                    </p:cTn>
                  </p:par>
                  <p:par>
                    <p:cTn id="129" fill="hold">
                      <p:stCondLst>
                        <p:cond delay="indefinite"/>
                      </p:stCondLst>
                      <p:childTnLst>
                        <p:par>
                          <p:cTn id="130" fill="hold">
                            <p:stCondLst>
                              <p:cond delay="0"/>
                            </p:stCondLst>
                            <p:childTnLst>
                              <p:par>
                                <p:cTn id="131" presetID="26" presetClass="entr" presetSubtype="0" fill="hold" nodeType="clickEffect">
                                  <p:stCondLst>
                                    <p:cond delay="0"/>
                                  </p:stCondLst>
                                  <p:childTnLst>
                                    <p:set>
                                      <p:cBhvr>
                                        <p:cTn id="132" dur="1" fill="hold">
                                          <p:stCondLst>
                                            <p:cond delay="0"/>
                                          </p:stCondLst>
                                        </p:cTn>
                                        <p:tgtEl>
                                          <p:spTgt spid="11"/>
                                        </p:tgtEl>
                                        <p:attrNameLst>
                                          <p:attrName>style.visibility</p:attrName>
                                        </p:attrNameLst>
                                      </p:cBhvr>
                                      <p:to>
                                        <p:strVal val="visible"/>
                                      </p:to>
                                    </p:set>
                                    <p:animEffect transition="in" filter="wipe(down)">
                                      <p:cBhvr>
                                        <p:cTn id="133" dur="580">
                                          <p:stCondLst>
                                            <p:cond delay="0"/>
                                          </p:stCondLst>
                                        </p:cTn>
                                        <p:tgtEl>
                                          <p:spTgt spid="11"/>
                                        </p:tgtEl>
                                      </p:cBhvr>
                                    </p:animEffect>
                                    <p:anim calcmode="lin" valueType="num">
                                      <p:cBhvr>
                                        <p:cTn id="134"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135"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36"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37"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38"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39" dur="26">
                                          <p:stCondLst>
                                            <p:cond delay="650"/>
                                          </p:stCondLst>
                                        </p:cTn>
                                        <p:tgtEl>
                                          <p:spTgt spid="11"/>
                                        </p:tgtEl>
                                      </p:cBhvr>
                                      <p:to x="100000" y="60000"/>
                                    </p:animScale>
                                    <p:animScale>
                                      <p:cBhvr>
                                        <p:cTn id="140" dur="166" decel="50000">
                                          <p:stCondLst>
                                            <p:cond delay="676"/>
                                          </p:stCondLst>
                                        </p:cTn>
                                        <p:tgtEl>
                                          <p:spTgt spid="11"/>
                                        </p:tgtEl>
                                      </p:cBhvr>
                                      <p:to x="100000" y="100000"/>
                                    </p:animScale>
                                    <p:animScale>
                                      <p:cBhvr>
                                        <p:cTn id="141" dur="26">
                                          <p:stCondLst>
                                            <p:cond delay="1312"/>
                                          </p:stCondLst>
                                        </p:cTn>
                                        <p:tgtEl>
                                          <p:spTgt spid="11"/>
                                        </p:tgtEl>
                                      </p:cBhvr>
                                      <p:to x="100000" y="80000"/>
                                    </p:animScale>
                                    <p:animScale>
                                      <p:cBhvr>
                                        <p:cTn id="142" dur="166" decel="50000">
                                          <p:stCondLst>
                                            <p:cond delay="1338"/>
                                          </p:stCondLst>
                                        </p:cTn>
                                        <p:tgtEl>
                                          <p:spTgt spid="11"/>
                                        </p:tgtEl>
                                      </p:cBhvr>
                                      <p:to x="100000" y="100000"/>
                                    </p:animScale>
                                    <p:animScale>
                                      <p:cBhvr>
                                        <p:cTn id="143" dur="26">
                                          <p:stCondLst>
                                            <p:cond delay="1642"/>
                                          </p:stCondLst>
                                        </p:cTn>
                                        <p:tgtEl>
                                          <p:spTgt spid="11"/>
                                        </p:tgtEl>
                                      </p:cBhvr>
                                      <p:to x="100000" y="90000"/>
                                    </p:animScale>
                                    <p:animScale>
                                      <p:cBhvr>
                                        <p:cTn id="144" dur="166" decel="50000">
                                          <p:stCondLst>
                                            <p:cond delay="1668"/>
                                          </p:stCondLst>
                                        </p:cTn>
                                        <p:tgtEl>
                                          <p:spTgt spid="11"/>
                                        </p:tgtEl>
                                      </p:cBhvr>
                                      <p:to x="100000" y="100000"/>
                                    </p:animScale>
                                    <p:animScale>
                                      <p:cBhvr>
                                        <p:cTn id="145" dur="26">
                                          <p:stCondLst>
                                            <p:cond delay="1808"/>
                                          </p:stCondLst>
                                        </p:cTn>
                                        <p:tgtEl>
                                          <p:spTgt spid="11"/>
                                        </p:tgtEl>
                                      </p:cBhvr>
                                      <p:to x="100000" y="95000"/>
                                    </p:animScale>
                                    <p:animScale>
                                      <p:cBhvr>
                                        <p:cTn id="146" dur="166" decel="50000">
                                          <p:stCondLst>
                                            <p:cond delay="1834"/>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5437552"/>
            <a:ext cx="5144359" cy="467506"/>
          </a:xfrm>
        </p:spPr>
        <p:txBody>
          <a:bodyPr/>
          <a:lstStyle/>
          <a:p>
            <a:r>
              <a:rPr lang="en-US" sz="1200" dirty="0"/>
              <a:t>https://classroom.google.com/g/tg/NjUxODMyODY1OTJa/ODYyNjg0OTMyMzVa?authuser=0#u=NTQxMDM0NjE0ODha</a:t>
            </a:r>
          </a:p>
        </p:txBody>
      </p:sp>
      <p:sp>
        <p:nvSpPr>
          <p:cNvPr id="4" name="Rectangle 3"/>
          <p:cNvSpPr/>
          <p:nvPr/>
        </p:nvSpPr>
        <p:spPr>
          <a:xfrm>
            <a:off x="755576" y="5905058"/>
            <a:ext cx="4053656" cy="461665"/>
          </a:xfrm>
          <a:prstGeom prst="rect">
            <a:avLst/>
          </a:prstGeom>
        </p:spPr>
        <p:txBody>
          <a:bodyPr wrap="square">
            <a:spAutoFit/>
          </a:bodyPr>
          <a:lstStyle/>
          <a:p>
            <a:r>
              <a:rPr lang="en-US" sz="1200" dirty="0">
                <a:hlinkClick r:id="rId2"/>
              </a:rPr>
              <a:t>https://drive.google.com/file/d/1y3w96St8IjxdVdHNZAusJHlLDxsyt0_s/view</a:t>
            </a:r>
            <a:endParaRPr lang="en-US" sz="1200" dirty="0"/>
          </a:p>
        </p:txBody>
      </p:sp>
      <p:sp>
        <p:nvSpPr>
          <p:cNvPr id="6" name="Rectangle 5"/>
          <p:cNvSpPr/>
          <p:nvPr/>
        </p:nvSpPr>
        <p:spPr>
          <a:xfrm>
            <a:off x="755575" y="4874125"/>
            <a:ext cx="5700393" cy="461665"/>
          </a:xfrm>
          <a:prstGeom prst="rect">
            <a:avLst/>
          </a:prstGeom>
        </p:spPr>
        <p:txBody>
          <a:bodyPr wrap="square">
            <a:spAutoFit/>
          </a:bodyPr>
          <a:lstStyle/>
          <a:p>
            <a:r>
              <a:rPr lang="en-US" sz="1200" dirty="0"/>
              <a:t>https://classroom.google.com/g/tg/NjUxODMyODY1OTJa/ODYyNjg0OTMyMzVa?authuser=0#u=NTM5Mzk2ODUyODFa</a:t>
            </a:r>
          </a:p>
        </p:txBody>
      </p:sp>
      <p:pic>
        <p:nvPicPr>
          <p:cNvPr id="1026" name="Picture 2" descr="Bezbednost u doba korone - JUGPRES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24128" y="5104958"/>
            <a:ext cx="2857500" cy="1600200"/>
          </a:xfrm>
          <a:prstGeom prst="rect">
            <a:avLst/>
          </a:prstGeom>
          <a:noFill/>
          <a:extLst>
            <a:ext uri="{909E8E84-426E-40DD-AFC4-6F175D3DCCD1}">
              <a14:hiddenFill xmlns:a14="http://schemas.microsoft.com/office/drawing/2010/main">
                <a:solidFill>
                  <a:srgbClr val="FFFFFF"/>
                </a:solidFill>
              </a14:hiddenFill>
            </a:ext>
          </a:extLst>
        </p:spPr>
      </p:pic>
      <p:sp>
        <p:nvSpPr>
          <p:cNvPr id="9" name="Content Placeholder 8"/>
          <p:cNvSpPr>
            <a:spLocks noGrp="1"/>
          </p:cNvSpPr>
          <p:nvPr>
            <p:ph sz="quarter" idx="13"/>
          </p:nvPr>
        </p:nvSpPr>
        <p:spPr>
          <a:xfrm>
            <a:off x="0" y="620688"/>
            <a:ext cx="8676456" cy="3888432"/>
          </a:xfrm>
        </p:spPr>
        <p:txBody>
          <a:bodyPr>
            <a:normAutofit fontScale="92500" lnSpcReduction="20000"/>
          </a:bodyPr>
          <a:lstStyle/>
          <a:p>
            <a:pPr marL="45720" indent="0">
              <a:buNone/>
            </a:pPr>
            <a:r>
              <a:rPr lang="sr-Cyrl-RS" sz="1600" b="1" u="sng" dirty="0">
                <a:latin typeface="Times New Roman" pitchFamily="18" charset="0"/>
                <a:cs typeface="Times New Roman" pitchFamily="18" charset="0"/>
              </a:rPr>
              <a:t>БУЂЕЊЕ КРЕАТИВНИХ ИДЕЈА</a:t>
            </a:r>
          </a:p>
          <a:p>
            <a:pPr marL="45720" indent="0" algn="just">
              <a:buNone/>
            </a:pPr>
            <a:r>
              <a:rPr lang="sr-Cyrl-RS" sz="1400" b="1" dirty="0">
                <a:latin typeface="Times New Roman" pitchFamily="18" charset="0"/>
                <a:cs typeface="Times New Roman" pitchFamily="18" charset="0"/>
              </a:rPr>
              <a:t>На часовима изборног предмета „Уметност и дизајн“ негујемо практичну креативност, не заборављајући да су најлепша уметничка дела често настајала у најтежим животним околностима.</a:t>
            </a:r>
          </a:p>
          <a:p>
            <a:pPr marL="45720" indent="0" algn="just">
              <a:buNone/>
            </a:pPr>
            <a:r>
              <a:rPr lang="sr-Cyrl-RS" sz="1400" b="1" dirty="0">
                <a:latin typeface="Times New Roman" pitchFamily="18" charset="0"/>
                <a:cs typeface="Times New Roman" pitchFamily="18" charset="0"/>
              </a:rPr>
              <a:t>То нам је била и премиса тематског циклуса часова „Дизајном против короне“. </a:t>
            </a:r>
          </a:p>
          <a:p>
            <a:pPr marL="45720" indent="0" algn="just">
              <a:buNone/>
            </a:pPr>
            <a:r>
              <a:rPr lang="sr-Cyrl-RS" sz="1400" b="1" dirty="0">
                <a:latin typeface="Times New Roman" pitchFamily="18" charset="0"/>
                <a:cs typeface="Times New Roman" pitchFamily="18" charset="0"/>
              </a:rPr>
              <a:t>У нашој креативној </a:t>
            </a:r>
            <a:r>
              <a:rPr lang="sr-Latn-CS" sz="1400" b="1" dirty="0">
                <a:latin typeface="Times New Roman" pitchFamily="18" charset="0"/>
                <a:cs typeface="Times New Roman" pitchFamily="18" charset="0"/>
              </a:rPr>
              <a:t>on-line </a:t>
            </a:r>
            <a:r>
              <a:rPr lang="sr-Cyrl-RS" sz="1400" b="1" dirty="0">
                <a:latin typeface="Times New Roman" pitchFamily="18" charset="0"/>
                <a:cs typeface="Times New Roman" pitchFamily="18" charset="0"/>
              </a:rPr>
              <a:t>учионици, ученици су за први задатак добили да направе оригиналну заштитну маску. Комплетирали су је већ на следећем часу новим креирањем тзв. визира и заштитних рукавица. За овај сет су користили приручне материјале од куће, јер им је актуелна парола „Остани код куће“ давала нову инспирацију. Ову паролу су касније симболично и графички представили, из које је произашла и „Карикатура короне“ као нови задатак.</a:t>
            </a:r>
          </a:p>
          <a:p>
            <a:pPr marL="45720" indent="0" algn="just">
              <a:buNone/>
            </a:pPr>
            <a:r>
              <a:rPr lang="sr-Cyrl-RS" sz="1400" b="1" dirty="0">
                <a:latin typeface="Times New Roman" pitchFamily="18" charset="0"/>
                <a:cs typeface="Times New Roman" pitchFamily="18" charset="0"/>
              </a:rPr>
              <a:t>Надахнути ученици су циклус радова на тему „Дизајном против короне“, заокружили „Фотографијом више од речи“, чији су мотиви из природе и окружења додиривали различите емотивне утиске.</a:t>
            </a:r>
          </a:p>
          <a:p>
            <a:pPr marL="45720" indent="0" algn="just">
              <a:buNone/>
            </a:pPr>
            <a:r>
              <a:rPr lang="en-US" sz="1400" b="1" dirty="0">
                <a:latin typeface="Times New Roman" pitchFamily="18" charset="0"/>
                <a:cs typeface="Times New Roman" pitchFamily="18" charset="0"/>
                <a:hlinkClick r:id="rId4"/>
              </a:rPr>
              <a:t>https://www.youtube.com/watch?v=OlYvffYZiA8</a:t>
            </a:r>
            <a:endParaRPr lang="sr-Cyrl-RS" sz="1400" b="1" dirty="0">
              <a:latin typeface="Times New Roman" pitchFamily="18" charset="0"/>
              <a:cs typeface="Times New Roman" pitchFamily="18" charset="0"/>
            </a:endParaRPr>
          </a:p>
          <a:p>
            <a:pPr marL="45720" indent="0" algn="just">
              <a:buNone/>
            </a:pPr>
            <a:r>
              <a:rPr lang="en-US" sz="1400" b="1" dirty="0">
                <a:latin typeface="Times New Roman" pitchFamily="18" charset="0"/>
                <a:cs typeface="Times New Roman" pitchFamily="18" charset="0"/>
                <a:hlinkClick r:id="rId5"/>
              </a:rPr>
              <a:t>https://www.youtube.com/watch?v=TxUugCoct14</a:t>
            </a:r>
            <a:r>
              <a:rPr lang="sr-Cyrl-RS" sz="1400" b="1" dirty="0">
                <a:latin typeface="Times New Roman" pitchFamily="18" charset="0"/>
                <a:cs typeface="Times New Roman" pitchFamily="18" charset="0"/>
              </a:rPr>
              <a:t>              </a:t>
            </a:r>
          </a:p>
          <a:p>
            <a:pPr marL="45720" indent="0" algn="just">
              <a:buNone/>
            </a:pPr>
            <a:r>
              <a:rPr lang="en-US" sz="1400" b="1" dirty="0">
                <a:latin typeface="Times New Roman" pitchFamily="18" charset="0"/>
                <a:cs typeface="Times New Roman" pitchFamily="18" charset="0"/>
                <a:hlinkClick r:id="rId6"/>
              </a:rPr>
              <a:t>https://www.youtube.com/watch?v=3u6Rv4cwSXg</a:t>
            </a:r>
            <a:r>
              <a:rPr lang="sr-Cyrl-RS" sz="1400" b="1" dirty="0">
                <a:latin typeface="Times New Roman" pitchFamily="18" charset="0"/>
                <a:cs typeface="Times New Roman" pitchFamily="18" charset="0"/>
              </a:rPr>
              <a:t>      </a:t>
            </a:r>
          </a:p>
          <a:p>
            <a:pPr marL="45720" indent="0" algn="just">
              <a:buNone/>
            </a:pPr>
            <a:endParaRPr lang="sr-Cyrl-RS" sz="1400" b="1" dirty="0">
              <a:solidFill>
                <a:schemeClr val="bg2">
                  <a:lumMod val="90000"/>
                </a:schemeClr>
              </a:solidFill>
              <a:latin typeface="Times New Roman" pitchFamily="18" charset="0"/>
              <a:cs typeface="Times New Roman" pitchFamily="18" charset="0"/>
            </a:endParaRPr>
          </a:p>
          <a:p>
            <a:pPr marL="45720" indent="0" algn="just">
              <a:buNone/>
            </a:pPr>
            <a:r>
              <a:rPr lang="sr-Cyrl-RS" sz="1400" b="1" dirty="0">
                <a:solidFill>
                  <a:schemeClr val="bg2">
                    <a:lumMod val="90000"/>
                  </a:schemeClr>
                </a:solidFill>
                <a:latin typeface="Times New Roman" pitchFamily="18" charset="0"/>
                <a:cs typeface="Times New Roman" pitchFamily="18" charset="0"/>
              </a:rPr>
              <a:t>ПРЕПОРУЧЕНИ ЛИНКОВИ </a:t>
            </a:r>
          </a:p>
          <a:p>
            <a:pPr marL="45720" indent="0" algn="just">
              <a:buNone/>
            </a:pPr>
            <a:r>
              <a:rPr lang="sr-Cyrl-RS" sz="1400" b="1" dirty="0">
                <a:solidFill>
                  <a:schemeClr val="bg2">
                    <a:lumMod val="90000"/>
                  </a:schemeClr>
                </a:solidFill>
                <a:latin typeface="Times New Roman" pitchFamily="18" charset="0"/>
                <a:cs typeface="Times New Roman" pitchFamily="18" charset="0"/>
              </a:rPr>
              <a:t>као привремени пузокази у реализацији ученичких  идеја</a:t>
            </a:r>
          </a:p>
          <a:p>
            <a:pPr marL="45720" indent="0" algn="just">
              <a:buNone/>
            </a:pPr>
            <a:endParaRPr lang="en-US" sz="1400" b="1" dirty="0">
              <a:latin typeface="Times New Roman" pitchFamily="18" charset="0"/>
              <a:cs typeface="Times New Roman" pitchFamily="18" charset="0"/>
            </a:endParaRPr>
          </a:p>
        </p:txBody>
      </p:sp>
      <p:pic>
        <p:nvPicPr>
          <p:cNvPr id="1028" name="Picture 4" descr="Formiranje dva krizna štaba za borbu protiv korone, ima dovoljno ..."/>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82504" y="3105260"/>
            <a:ext cx="3199124" cy="17975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08116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rgbClr val="FBEAC7"/>
            </a:gs>
            <a:gs pos="17999">
              <a:srgbClr val="FEE7F2"/>
            </a:gs>
            <a:gs pos="36000">
              <a:srgbClr val="FAC77D"/>
            </a:gs>
            <a:gs pos="61000">
              <a:srgbClr val="FBA97D"/>
            </a:gs>
            <a:gs pos="82001">
              <a:srgbClr val="FBD49C"/>
            </a:gs>
            <a:gs pos="100000">
              <a:srgbClr val="FEE7F2"/>
            </a:gs>
          </a:gsLst>
          <a:lin ang="5400000" scaled="0"/>
        </a:gradFill>
        <a:effectLst/>
      </p:bgPr>
    </p:bg>
    <p:spTree>
      <p:nvGrpSpPr>
        <p:cNvPr id="1" name=""/>
        <p:cNvGrpSpPr/>
        <p:nvPr/>
      </p:nvGrpSpPr>
      <p:grpSpPr>
        <a:xfrm>
          <a:off x="0" y="0"/>
          <a:ext cx="0" cy="0"/>
          <a:chOff x="0" y="0"/>
          <a:chExt cx="0" cy="0"/>
        </a:xfrm>
      </p:grpSpPr>
      <p:pic>
        <p:nvPicPr>
          <p:cNvPr id="1026" name="Picture 2" descr="C:\Users\Sladja\Downloads\101129676_255374599110036_925812614770982912_n.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2536342" cy="3635424"/>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Sladja\Downloads\101435717_269481637439253_8661145201307287552_n.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3631629"/>
            <a:ext cx="2536342" cy="322637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Sladja\Downloads\100708083_1190542594671218_6369151180995559424_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36342" y="13164"/>
            <a:ext cx="3869502" cy="2487537"/>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Sladja\Downloads\101381234_252738682832173_575084511637798912_n.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13359" y="0"/>
            <a:ext cx="2762217" cy="378904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Sladja\Downloads\101673117_184618519509849_3540882604892880896_n (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409986" y="3789041"/>
            <a:ext cx="2762217" cy="306895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828276" y="2242261"/>
            <a:ext cx="3312368" cy="4293483"/>
          </a:xfrm>
          <a:prstGeom prst="rect">
            <a:avLst/>
          </a:prstGeom>
          <a:noFill/>
        </p:spPr>
        <p:txBody>
          <a:bodyPr wrap="square" rtlCol="0">
            <a:spAutoFit/>
          </a:bodyPr>
          <a:lstStyle/>
          <a:p>
            <a:pPr lvl="0" algn="just"/>
            <a:r>
              <a:rPr lang="sr-Cyrl-RS" sz="1300" b="1" dirty="0">
                <a:solidFill>
                  <a:srgbClr val="FF0066"/>
                </a:solidFill>
                <a:effectLst>
                  <a:outerShdw blurRad="38100" dist="38100" dir="2700000" algn="tl">
                    <a:srgbClr val="000000">
                      <a:alpha val="43137"/>
                    </a:srgbClr>
                  </a:outerShdw>
                </a:effectLst>
                <a:highlight>
                  <a:srgbClr val="FFFFFF"/>
                </a:highlight>
                <a:latin typeface="Georgia" pitchFamily="18" charset="0"/>
                <a:sym typeface="Merriweather"/>
              </a:rPr>
              <a:t>Као што већ знамо настава је морала да се одржава на даљину,  преко тв екрана, или виртуелних алата, па смо се и ми на предмету „Уметност и дизајн“одлучили за овакав вид комуникације. Осмишљеним пројектом „ДИЗАЈНОМ ПРОТИВ КОРОНЕ“ смо показали да и у оваквим околностима креативност и машта не мирују, већ траже пут катарзе ка што бољем циљу. Ученици су </a:t>
            </a:r>
            <a:r>
              <a:rPr lang="ru-RU" sz="1300" b="1" dirty="0">
                <a:solidFill>
                  <a:srgbClr val="FF0066"/>
                </a:solidFill>
                <a:effectLst>
                  <a:outerShdw blurRad="38100" dist="38100" dir="2700000" algn="tl">
                    <a:srgbClr val="000000">
                      <a:alpha val="43137"/>
                    </a:srgbClr>
                  </a:outerShdw>
                </a:effectLst>
                <a:highlight>
                  <a:srgbClr val="FFFFFF"/>
                </a:highlight>
                <a:latin typeface="Georgia" pitchFamily="18" charset="0"/>
                <a:sym typeface="Merriweather"/>
              </a:rPr>
              <a:t>посвећеност и бригу према тренутној пандемији </a:t>
            </a:r>
            <a:r>
              <a:rPr lang="en-US" sz="1300" b="1" dirty="0">
                <a:solidFill>
                  <a:srgbClr val="FF0066"/>
                </a:solidFill>
                <a:effectLst>
                  <a:outerShdw blurRad="38100" dist="38100" dir="2700000" algn="tl">
                    <a:srgbClr val="000000">
                      <a:alpha val="43137"/>
                    </a:srgbClr>
                  </a:outerShdw>
                </a:effectLst>
                <a:highlight>
                  <a:srgbClr val="FFFFFF"/>
                </a:highlight>
                <a:latin typeface="Georgia" pitchFamily="18" charset="0"/>
                <a:sym typeface="Merriweather"/>
              </a:rPr>
              <a:t>COVID – 19</a:t>
            </a:r>
            <a:r>
              <a:rPr lang="sr-Cyrl-RS" sz="1300" b="1" dirty="0">
                <a:solidFill>
                  <a:srgbClr val="FF0066"/>
                </a:solidFill>
                <a:effectLst>
                  <a:outerShdw blurRad="38100" dist="38100" dir="2700000" algn="tl">
                    <a:srgbClr val="000000">
                      <a:alpha val="43137"/>
                    </a:srgbClr>
                  </a:outerShdw>
                </a:effectLst>
                <a:highlight>
                  <a:srgbClr val="FFFFFF"/>
                </a:highlight>
                <a:latin typeface="Georgia" pitchFamily="18" charset="0"/>
                <a:sym typeface="Merriweather"/>
              </a:rPr>
              <a:t>, показали кроз овај предмет којег су, уз моју маленкост, учинили креативним и магичним. Наш креативни тим је озбиљно схватио  ову ситуацију и бригу не само према нама већ и онима око нас, и претворио је у стваралачку снагу. </a:t>
            </a:r>
            <a:endParaRPr lang="ru-RU" sz="1300" b="1" dirty="0">
              <a:solidFill>
                <a:srgbClr val="FF0066"/>
              </a:solidFill>
              <a:effectLst>
                <a:outerShdw blurRad="38100" dist="38100" dir="2700000" algn="tl">
                  <a:srgbClr val="000000">
                    <a:alpha val="43137"/>
                  </a:srgbClr>
                </a:outerShdw>
              </a:effectLst>
              <a:latin typeface="Georgia"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ipe(down)">
                                      <p:cBhvr>
                                        <p:cTn id="7" dur="580">
                                          <p:stCondLst>
                                            <p:cond delay="0"/>
                                          </p:stCondLst>
                                        </p:cTn>
                                        <p:tgtEl>
                                          <p:spTgt spid="1026"/>
                                        </p:tgtEl>
                                      </p:cBhvr>
                                    </p:animEffect>
                                    <p:anim calcmode="lin" valueType="num">
                                      <p:cBhvr>
                                        <p:cTn id="8" dur="1822" tmFilter="0,0; 0.14,0.36; 0.43,0.73; 0.71,0.91; 1.0,1.0">
                                          <p:stCondLst>
                                            <p:cond delay="0"/>
                                          </p:stCondLst>
                                        </p:cTn>
                                        <p:tgtEl>
                                          <p:spTgt spid="102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2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2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2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26"/>
                                        </p:tgtEl>
                                        <p:attrNameLst>
                                          <p:attrName>ppt_y</p:attrName>
                                        </p:attrNameLst>
                                      </p:cBhvr>
                                      <p:tavLst>
                                        <p:tav tm="0" fmla="#ppt_y-sin(pi*$)/81">
                                          <p:val>
                                            <p:fltVal val="0"/>
                                          </p:val>
                                        </p:tav>
                                        <p:tav tm="100000">
                                          <p:val>
                                            <p:fltVal val="1"/>
                                          </p:val>
                                        </p:tav>
                                      </p:tavLst>
                                    </p:anim>
                                    <p:animScale>
                                      <p:cBhvr>
                                        <p:cTn id="13" dur="26">
                                          <p:stCondLst>
                                            <p:cond delay="650"/>
                                          </p:stCondLst>
                                        </p:cTn>
                                        <p:tgtEl>
                                          <p:spTgt spid="1026"/>
                                        </p:tgtEl>
                                      </p:cBhvr>
                                      <p:to x="100000" y="60000"/>
                                    </p:animScale>
                                    <p:animScale>
                                      <p:cBhvr>
                                        <p:cTn id="14" dur="166" decel="50000">
                                          <p:stCondLst>
                                            <p:cond delay="676"/>
                                          </p:stCondLst>
                                        </p:cTn>
                                        <p:tgtEl>
                                          <p:spTgt spid="1026"/>
                                        </p:tgtEl>
                                      </p:cBhvr>
                                      <p:to x="100000" y="100000"/>
                                    </p:animScale>
                                    <p:animScale>
                                      <p:cBhvr>
                                        <p:cTn id="15" dur="26">
                                          <p:stCondLst>
                                            <p:cond delay="1312"/>
                                          </p:stCondLst>
                                        </p:cTn>
                                        <p:tgtEl>
                                          <p:spTgt spid="1026"/>
                                        </p:tgtEl>
                                      </p:cBhvr>
                                      <p:to x="100000" y="80000"/>
                                    </p:animScale>
                                    <p:animScale>
                                      <p:cBhvr>
                                        <p:cTn id="16" dur="166" decel="50000">
                                          <p:stCondLst>
                                            <p:cond delay="1338"/>
                                          </p:stCondLst>
                                        </p:cTn>
                                        <p:tgtEl>
                                          <p:spTgt spid="1026"/>
                                        </p:tgtEl>
                                      </p:cBhvr>
                                      <p:to x="100000" y="100000"/>
                                    </p:animScale>
                                    <p:animScale>
                                      <p:cBhvr>
                                        <p:cTn id="17" dur="26">
                                          <p:stCondLst>
                                            <p:cond delay="1642"/>
                                          </p:stCondLst>
                                        </p:cTn>
                                        <p:tgtEl>
                                          <p:spTgt spid="1026"/>
                                        </p:tgtEl>
                                      </p:cBhvr>
                                      <p:to x="100000" y="90000"/>
                                    </p:animScale>
                                    <p:animScale>
                                      <p:cBhvr>
                                        <p:cTn id="18" dur="166" decel="50000">
                                          <p:stCondLst>
                                            <p:cond delay="1668"/>
                                          </p:stCondLst>
                                        </p:cTn>
                                        <p:tgtEl>
                                          <p:spTgt spid="1026"/>
                                        </p:tgtEl>
                                      </p:cBhvr>
                                      <p:to x="100000" y="100000"/>
                                    </p:animScale>
                                    <p:animScale>
                                      <p:cBhvr>
                                        <p:cTn id="19" dur="26">
                                          <p:stCondLst>
                                            <p:cond delay="1808"/>
                                          </p:stCondLst>
                                        </p:cTn>
                                        <p:tgtEl>
                                          <p:spTgt spid="1026"/>
                                        </p:tgtEl>
                                      </p:cBhvr>
                                      <p:to x="100000" y="95000"/>
                                    </p:animScale>
                                    <p:animScale>
                                      <p:cBhvr>
                                        <p:cTn id="20" dur="166" decel="50000">
                                          <p:stCondLst>
                                            <p:cond delay="1834"/>
                                          </p:stCondLst>
                                        </p:cTn>
                                        <p:tgtEl>
                                          <p:spTgt spid="1026"/>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1027"/>
                                        </p:tgtEl>
                                        <p:attrNameLst>
                                          <p:attrName>style.visibility</p:attrName>
                                        </p:attrNameLst>
                                      </p:cBhvr>
                                      <p:to>
                                        <p:strVal val="visible"/>
                                      </p:to>
                                    </p:set>
                                    <p:animEffect transition="in" filter="wipe(down)">
                                      <p:cBhvr>
                                        <p:cTn id="25" dur="580">
                                          <p:stCondLst>
                                            <p:cond delay="0"/>
                                          </p:stCondLst>
                                        </p:cTn>
                                        <p:tgtEl>
                                          <p:spTgt spid="1027"/>
                                        </p:tgtEl>
                                      </p:cBhvr>
                                    </p:animEffect>
                                    <p:anim calcmode="lin" valueType="num">
                                      <p:cBhvr>
                                        <p:cTn id="26" dur="1822" tmFilter="0,0; 0.14,0.36; 0.43,0.73; 0.71,0.91; 1.0,1.0">
                                          <p:stCondLst>
                                            <p:cond delay="0"/>
                                          </p:stCondLst>
                                        </p:cTn>
                                        <p:tgtEl>
                                          <p:spTgt spid="1027"/>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1027"/>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1027"/>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1027"/>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1027"/>
                                        </p:tgtEl>
                                        <p:attrNameLst>
                                          <p:attrName>ppt_y</p:attrName>
                                        </p:attrNameLst>
                                      </p:cBhvr>
                                      <p:tavLst>
                                        <p:tav tm="0" fmla="#ppt_y-sin(pi*$)/81">
                                          <p:val>
                                            <p:fltVal val="0"/>
                                          </p:val>
                                        </p:tav>
                                        <p:tav tm="100000">
                                          <p:val>
                                            <p:fltVal val="1"/>
                                          </p:val>
                                        </p:tav>
                                      </p:tavLst>
                                    </p:anim>
                                    <p:animScale>
                                      <p:cBhvr>
                                        <p:cTn id="31" dur="26">
                                          <p:stCondLst>
                                            <p:cond delay="650"/>
                                          </p:stCondLst>
                                        </p:cTn>
                                        <p:tgtEl>
                                          <p:spTgt spid="1027"/>
                                        </p:tgtEl>
                                      </p:cBhvr>
                                      <p:to x="100000" y="60000"/>
                                    </p:animScale>
                                    <p:animScale>
                                      <p:cBhvr>
                                        <p:cTn id="32" dur="166" decel="50000">
                                          <p:stCondLst>
                                            <p:cond delay="676"/>
                                          </p:stCondLst>
                                        </p:cTn>
                                        <p:tgtEl>
                                          <p:spTgt spid="1027"/>
                                        </p:tgtEl>
                                      </p:cBhvr>
                                      <p:to x="100000" y="100000"/>
                                    </p:animScale>
                                    <p:animScale>
                                      <p:cBhvr>
                                        <p:cTn id="33" dur="26">
                                          <p:stCondLst>
                                            <p:cond delay="1312"/>
                                          </p:stCondLst>
                                        </p:cTn>
                                        <p:tgtEl>
                                          <p:spTgt spid="1027"/>
                                        </p:tgtEl>
                                      </p:cBhvr>
                                      <p:to x="100000" y="80000"/>
                                    </p:animScale>
                                    <p:animScale>
                                      <p:cBhvr>
                                        <p:cTn id="34" dur="166" decel="50000">
                                          <p:stCondLst>
                                            <p:cond delay="1338"/>
                                          </p:stCondLst>
                                        </p:cTn>
                                        <p:tgtEl>
                                          <p:spTgt spid="1027"/>
                                        </p:tgtEl>
                                      </p:cBhvr>
                                      <p:to x="100000" y="100000"/>
                                    </p:animScale>
                                    <p:animScale>
                                      <p:cBhvr>
                                        <p:cTn id="35" dur="26">
                                          <p:stCondLst>
                                            <p:cond delay="1642"/>
                                          </p:stCondLst>
                                        </p:cTn>
                                        <p:tgtEl>
                                          <p:spTgt spid="1027"/>
                                        </p:tgtEl>
                                      </p:cBhvr>
                                      <p:to x="100000" y="90000"/>
                                    </p:animScale>
                                    <p:animScale>
                                      <p:cBhvr>
                                        <p:cTn id="36" dur="166" decel="50000">
                                          <p:stCondLst>
                                            <p:cond delay="1668"/>
                                          </p:stCondLst>
                                        </p:cTn>
                                        <p:tgtEl>
                                          <p:spTgt spid="1027"/>
                                        </p:tgtEl>
                                      </p:cBhvr>
                                      <p:to x="100000" y="100000"/>
                                    </p:animScale>
                                    <p:animScale>
                                      <p:cBhvr>
                                        <p:cTn id="37" dur="26">
                                          <p:stCondLst>
                                            <p:cond delay="1808"/>
                                          </p:stCondLst>
                                        </p:cTn>
                                        <p:tgtEl>
                                          <p:spTgt spid="1027"/>
                                        </p:tgtEl>
                                      </p:cBhvr>
                                      <p:to x="100000" y="95000"/>
                                    </p:animScale>
                                    <p:animScale>
                                      <p:cBhvr>
                                        <p:cTn id="38" dur="166" decel="50000">
                                          <p:stCondLst>
                                            <p:cond delay="1834"/>
                                          </p:stCondLst>
                                        </p:cTn>
                                        <p:tgtEl>
                                          <p:spTgt spid="1027"/>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nodeType="clickEffect">
                                  <p:stCondLst>
                                    <p:cond delay="0"/>
                                  </p:stCondLst>
                                  <p:childTnLst>
                                    <p:set>
                                      <p:cBhvr>
                                        <p:cTn id="42" dur="1" fill="hold">
                                          <p:stCondLst>
                                            <p:cond delay="0"/>
                                          </p:stCondLst>
                                        </p:cTn>
                                        <p:tgtEl>
                                          <p:spTgt spid="1028"/>
                                        </p:tgtEl>
                                        <p:attrNameLst>
                                          <p:attrName>style.visibility</p:attrName>
                                        </p:attrNameLst>
                                      </p:cBhvr>
                                      <p:to>
                                        <p:strVal val="visible"/>
                                      </p:to>
                                    </p:set>
                                    <p:animEffect transition="in" filter="wipe(down)">
                                      <p:cBhvr>
                                        <p:cTn id="43" dur="580">
                                          <p:stCondLst>
                                            <p:cond delay="0"/>
                                          </p:stCondLst>
                                        </p:cTn>
                                        <p:tgtEl>
                                          <p:spTgt spid="1028"/>
                                        </p:tgtEl>
                                      </p:cBhvr>
                                    </p:animEffect>
                                    <p:anim calcmode="lin" valueType="num">
                                      <p:cBhvr>
                                        <p:cTn id="44" dur="1822" tmFilter="0,0; 0.14,0.36; 0.43,0.73; 0.71,0.91; 1.0,1.0">
                                          <p:stCondLst>
                                            <p:cond delay="0"/>
                                          </p:stCondLst>
                                        </p:cTn>
                                        <p:tgtEl>
                                          <p:spTgt spid="1028"/>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1028"/>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1028"/>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1028"/>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1028"/>
                                        </p:tgtEl>
                                        <p:attrNameLst>
                                          <p:attrName>ppt_y</p:attrName>
                                        </p:attrNameLst>
                                      </p:cBhvr>
                                      <p:tavLst>
                                        <p:tav tm="0" fmla="#ppt_y-sin(pi*$)/81">
                                          <p:val>
                                            <p:fltVal val="0"/>
                                          </p:val>
                                        </p:tav>
                                        <p:tav tm="100000">
                                          <p:val>
                                            <p:fltVal val="1"/>
                                          </p:val>
                                        </p:tav>
                                      </p:tavLst>
                                    </p:anim>
                                    <p:animScale>
                                      <p:cBhvr>
                                        <p:cTn id="49" dur="26">
                                          <p:stCondLst>
                                            <p:cond delay="650"/>
                                          </p:stCondLst>
                                        </p:cTn>
                                        <p:tgtEl>
                                          <p:spTgt spid="1028"/>
                                        </p:tgtEl>
                                      </p:cBhvr>
                                      <p:to x="100000" y="60000"/>
                                    </p:animScale>
                                    <p:animScale>
                                      <p:cBhvr>
                                        <p:cTn id="50" dur="166" decel="50000">
                                          <p:stCondLst>
                                            <p:cond delay="676"/>
                                          </p:stCondLst>
                                        </p:cTn>
                                        <p:tgtEl>
                                          <p:spTgt spid="1028"/>
                                        </p:tgtEl>
                                      </p:cBhvr>
                                      <p:to x="100000" y="100000"/>
                                    </p:animScale>
                                    <p:animScale>
                                      <p:cBhvr>
                                        <p:cTn id="51" dur="26">
                                          <p:stCondLst>
                                            <p:cond delay="1312"/>
                                          </p:stCondLst>
                                        </p:cTn>
                                        <p:tgtEl>
                                          <p:spTgt spid="1028"/>
                                        </p:tgtEl>
                                      </p:cBhvr>
                                      <p:to x="100000" y="80000"/>
                                    </p:animScale>
                                    <p:animScale>
                                      <p:cBhvr>
                                        <p:cTn id="52" dur="166" decel="50000">
                                          <p:stCondLst>
                                            <p:cond delay="1338"/>
                                          </p:stCondLst>
                                        </p:cTn>
                                        <p:tgtEl>
                                          <p:spTgt spid="1028"/>
                                        </p:tgtEl>
                                      </p:cBhvr>
                                      <p:to x="100000" y="100000"/>
                                    </p:animScale>
                                    <p:animScale>
                                      <p:cBhvr>
                                        <p:cTn id="53" dur="26">
                                          <p:stCondLst>
                                            <p:cond delay="1642"/>
                                          </p:stCondLst>
                                        </p:cTn>
                                        <p:tgtEl>
                                          <p:spTgt spid="1028"/>
                                        </p:tgtEl>
                                      </p:cBhvr>
                                      <p:to x="100000" y="90000"/>
                                    </p:animScale>
                                    <p:animScale>
                                      <p:cBhvr>
                                        <p:cTn id="54" dur="166" decel="50000">
                                          <p:stCondLst>
                                            <p:cond delay="1668"/>
                                          </p:stCondLst>
                                        </p:cTn>
                                        <p:tgtEl>
                                          <p:spTgt spid="1028"/>
                                        </p:tgtEl>
                                      </p:cBhvr>
                                      <p:to x="100000" y="100000"/>
                                    </p:animScale>
                                    <p:animScale>
                                      <p:cBhvr>
                                        <p:cTn id="55" dur="26">
                                          <p:stCondLst>
                                            <p:cond delay="1808"/>
                                          </p:stCondLst>
                                        </p:cTn>
                                        <p:tgtEl>
                                          <p:spTgt spid="1028"/>
                                        </p:tgtEl>
                                      </p:cBhvr>
                                      <p:to x="100000" y="95000"/>
                                    </p:animScale>
                                    <p:animScale>
                                      <p:cBhvr>
                                        <p:cTn id="56" dur="166" decel="50000">
                                          <p:stCondLst>
                                            <p:cond delay="1834"/>
                                          </p:stCondLst>
                                        </p:cTn>
                                        <p:tgtEl>
                                          <p:spTgt spid="1028"/>
                                        </p:tgtEl>
                                      </p:cBhvr>
                                      <p:to x="100000" y="100000"/>
                                    </p:animScale>
                                  </p:childTnLst>
                                </p:cTn>
                              </p:par>
                            </p:childTnLst>
                          </p:cTn>
                        </p:par>
                      </p:childTnLst>
                    </p:cTn>
                  </p:par>
                  <p:par>
                    <p:cTn id="57" fill="hold">
                      <p:stCondLst>
                        <p:cond delay="indefinite"/>
                      </p:stCondLst>
                      <p:childTnLst>
                        <p:par>
                          <p:cTn id="58" fill="hold">
                            <p:stCondLst>
                              <p:cond delay="0"/>
                            </p:stCondLst>
                            <p:childTnLst>
                              <p:par>
                                <p:cTn id="59" presetID="26" presetClass="entr" presetSubtype="0" fill="hold" nodeType="clickEffect">
                                  <p:stCondLst>
                                    <p:cond delay="0"/>
                                  </p:stCondLst>
                                  <p:childTnLst>
                                    <p:set>
                                      <p:cBhvr>
                                        <p:cTn id="60" dur="1" fill="hold">
                                          <p:stCondLst>
                                            <p:cond delay="0"/>
                                          </p:stCondLst>
                                        </p:cTn>
                                        <p:tgtEl>
                                          <p:spTgt spid="1029"/>
                                        </p:tgtEl>
                                        <p:attrNameLst>
                                          <p:attrName>style.visibility</p:attrName>
                                        </p:attrNameLst>
                                      </p:cBhvr>
                                      <p:to>
                                        <p:strVal val="visible"/>
                                      </p:to>
                                    </p:set>
                                    <p:animEffect transition="in" filter="wipe(down)">
                                      <p:cBhvr>
                                        <p:cTn id="61" dur="580">
                                          <p:stCondLst>
                                            <p:cond delay="0"/>
                                          </p:stCondLst>
                                        </p:cTn>
                                        <p:tgtEl>
                                          <p:spTgt spid="1029"/>
                                        </p:tgtEl>
                                      </p:cBhvr>
                                    </p:animEffect>
                                    <p:anim calcmode="lin" valueType="num">
                                      <p:cBhvr>
                                        <p:cTn id="62" dur="1822" tmFilter="0,0; 0.14,0.36; 0.43,0.73; 0.71,0.91; 1.0,1.0">
                                          <p:stCondLst>
                                            <p:cond delay="0"/>
                                          </p:stCondLst>
                                        </p:cTn>
                                        <p:tgtEl>
                                          <p:spTgt spid="1029"/>
                                        </p:tgtEl>
                                        <p:attrNameLst>
                                          <p:attrName>ppt_x</p:attrName>
                                        </p:attrNameLst>
                                      </p:cBhvr>
                                      <p:tavLst>
                                        <p:tav tm="0">
                                          <p:val>
                                            <p:strVal val="#ppt_x-0.25"/>
                                          </p:val>
                                        </p:tav>
                                        <p:tav tm="100000">
                                          <p:val>
                                            <p:strVal val="#ppt_x"/>
                                          </p:val>
                                        </p:tav>
                                      </p:tavLst>
                                    </p:anim>
                                    <p:anim calcmode="lin" valueType="num">
                                      <p:cBhvr>
                                        <p:cTn id="63" dur="664" tmFilter="0.0,0.0; 0.25,0.07; 0.50,0.2; 0.75,0.467; 1.0,1.0">
                                          <p:stCondLst>
                                            <p:cond delay="0"/>
                                          </p:stCondLst>
                                        </p:cTn>
                                        <p:tgtEl>
                                          <p:spTgt spid="1029"/>
                                        </p:tgtEl>
                                        <p:attrNameLst>
                                          <p:attrName>ppt_y</p:attrName>
                                        </p:attrNameLst>
                                      </p:cBhvr>
                                      <p:tavLst>
                                        <p:tav tm="0" fmla="#ppt_y-sin(pi*$)/3">
                                          <p:val>
                                            <p:fltVal val="0.5"/>
                                          </p:val>
                                        </p:tav>
                                        <p:tav tm="100000">
                                          <p:val>
                                            <p:fltVal val="1"/>
                                          </p:val>
                                        </p:tav>
                                      </p:tavLst>
                                    </p:anim>
                                    <p:anim calcmode="lin" valueType="num">
                                      <p:cBhvr>
                                        <p:cTn id="64" dur="664" tmFilter="0, 0; 0.125,0.2665; 0.25,0.4; 0.375,0.465; 0.5,0.5;  0.625,0.535; 0.75,0.6; 0.875,0.7335; 1,1">
                                          <p:stCondLst>
                                            <p:cond delay="664"/>
                                          </p:stCondLst>
                                        </p:cTn>
                                        <p:tgtEl>
                                          <p:spTgt spid="1029"/>
                                        </p:tgtEl>
                                        <p:attrNameLst>
                                          <p:attrName>ppt_y</p:attrName>
                                        </p:attrNameLst>
                                      </p:cBhvr>
                                      <p:tavLst>
                                        <p:tav tm="0" fmla="#ppt_y-sin(pi*$)/9">
                                          <p:val>
                                            <p:fltVal val="0"/>
                                          </p:val>
                                        </p:tav>
                                        <p:tav tm="100000">
                                          <p:val>
                                            <p:fltVal val="1"/>
                                          </p:val>
                                        </p:tav>
                                      </p:tavLst>
                                    </p:anim>
                                    <p:anim calcmode="lin" valueType="num">
                                      <p:cBhvr>
                                        <p:cTn id="65" dur="332" tmFilter="0, 0; 0.125,0.2665; 0.25,0.4; 0.375,0.465; 0.5,0.5;  0.625,0.535; 0.75,0.6; 0.875,0.7335; 1,1">
                                          <p:stCondLst>
                                            <p:cond delay="1324"/>
                                          </p:stCondLst>
                                        </p:cTn>
                                        <p:tgtEl>
                                          <p:spTgt spid="1029"/>
                                        </p:tgtEl>
                                        <p:attrNameLst>
                                          <p:attrName>ppt_y</p:attrName>
                                        </p:attrNameLst>
                                      </p:cBhvr>
                                      <p:tavLst>
                                        <p:tav tm="0" fmla="#ppt_y-sin(pi*$)/27">
                                          <p:val>
                                            <p:fltVal val="0"/>
                                          </p:val>
                                        </p:tav>
                                        <p:tav tm="100000">
                                          <p:val>
                                            <p:fltVal val="1"/>
                                          </p:val>
                                        </p:tav>
                                      </p:tavLst>
                                    </p:anim>
                                    <p:anim calcmode="lin" valueType="num">
                                      <p:cBhvr>
                                        <p:cTn id="66" dur="164" tmFilter="0, 0; 0.125,0.2665; 0.25,0.4; 0.375,0.465; 0.5,0.5;  0.625,0.535; 0.75,0.6; 0.875,0.7335; 1,1">
                                          <p:stCondLst>
                                            <p:cond delay="1656"/>
                                          </p:stCondLst>
                                        </p:cTn>
                                        <p:tgtEl>
                                          <p:spTgt spid="1029"/>
                                        </p:tgtEl>
                                        <p:attrNameLst>
                                          <p:attrName>ppt_y</p:attrName>
                                        </p:attrNameLst>
                                      </p:cBhvr>
                                      <p:tavLst>
                                        <p:tav tm="0" fmla="#ppt_y-sin(pi*$)/81">
                                          <p:val>
                                            <p:fltVal val="0"/>
                                          </p:val>
                                        </p:tav>
                                        <p:tav tm="100000">
                                          <p:val>
                                            <p:fltVal val="1"/>
                                          </p:val>
                                        </p:tav>
                                      </p:tavLst>
                                    </p:anim>
                                    <p:animScale>
                                      <p:cBhvr>
                                        <p:cTn id="67" dur="26">
                                          <p:stCondLst>
                                            <p:cond delay="650"/>
                                          </p:stCondLst>
                                        </p:cTn>
                                        <p:tgtEl>
                                          <p:spTgt spid="1029"/>
                                        </p:tgtEl>
                                      </p:cBhvr>
                                      <p:to x="100000" y="60000"/>
                                    </p:animScale>
                                    <p:animScale>
                                      <p:cBhvr>
                                        <p:cTn id="68" dur="166" decel="50000">
                                          <p:stCondLst>
                                            <p:cond delay="676"/>
                                          </p:stCondLst>
                                        </p:cTn>
                                        <p:tgtEl>
                                          <p:spTgt spid="1029"/>
                                        </p:tgtEl>
                                      </p:cBhvr>
                                      <p:to x="100000" y="100000"/>
                                    </p:animScale>
                                    <p:animScale>
                                      <p:cBhvr>
                                        <p:cTn id="69" dur="26">
                                          <p:stCondLst>
                                            <p:cond delay="1312"/>
                                          </p:stCondLst>
                                        </p:cTn>
                                        <p:tgtEl>
                                          <p:spTgt spid="1029"/>
                                        </p:tgtEl>
                                      </p:cBhvr>
                                      <p:to x="100000" y="80000"/>
                                    </p:animScale>
                                    <p:animScale>
                                      <p:cBhvr>
                                        <p:cTn id="70" dur="166" decel="50000">
                                          <p:stCondLst>
                                            <p:cond delay="1338"/>
                                          </p:stCondLst>
                                        </p:cTn>
                                        <p:tgtEl>
                                          <p:spTgt spid="1029"/>
                                        </p:tgtEl>
                                      </p:cBhvr>
                                      <p:to x="100000" y="100000"/>
                                    </p:animScale>
                                    <p:animScale>
                                      <p:cBhvr>
                                        <p:cTn id="71" dur="26">
                                          <p:stCondLst>
                                            <p:cond delay="1642"/>
                                          </p:stCondLst>
                                        </p:cTn>
                                        <p:tgtEl>
                                          <p:spTgt spid="1029"/>
                                        </p:tgtEl>
                                      </p:cBhvr>
                                      <p:to x="100000" y="90000"/>
                                    </p:animScale>
                                    <p:animScale>
                                      <p:cBhvr>
                                        <p:cTn id="72" dur="166" decel="50000">
                                          <p:stCondLst>
                                            <p:cond delay="1668"/>
                                          </p:stCondLst>
                                        </p:cTn>
                                        <p:tgtEl>
                                          <p:spTgt spid="1029"/>
                                        </p:tgtEl>
                                      </p:cBhvr>
                                      <p:to x="100000" y="100000"/>
                                    </p:animScale>
                                    <p:animScale>
                                      <p:cBhvr>
                                        <p:cTn id="73" dur="26">
                                          <p:stCondLst>
                                            <p:cond delay="1808"/>
                                          </p:stCondLst>
                                        </p:cTn>
                                        <p:tgtEl>
                                          <p:spTgt spid="1029"/>
                                        </p:tgtEl>
                                      </p:cBhvr>
                                      <p:to x="100000" y="95000"/>
                                    </p:animScale>
                                    <p:animScale>
                                      <p:cBhvr>
                                        <p:cTn id="74" dur="166" decel="50000">
                                          <p:stCondLst>
                                            <p:cond delay="1834"/>
                                          </p:stCondLst>
                                        </p:cTn>
                                        <p:tgtEl>
                                          <p:spTgt spid="1029"/>
                                        </p:tgtEl>
                                      </p:cBhvr>
                                      <p:to x="100000" y="100000"/>
                                    </p:animScale>
                                  </p:childTnLst>
                                </p:cTn>
                              </p:par>
                            </p:childTnLst>
                          </p:cTn>
                        </p:par>
                      </p:childTnLst>
                    </p:cTn>
                  </p:par>
                  <p:par>
                    <p:cTn id="75" fill="hold">
                      <p:stCondLst>
                        <p:cond delay="indefinite"/>
                      </p:stCondLst>
                      <p:childTnLst>
                        <p:par>
                          <p:cTn id="76" fill="hold">
                            <p:stCondLst>
                              <p:cond delay="0"/>
                            </p:stCondLst>
                            <p:childTnLst>
                              <p:par>
                                <p:cTn id="77" presetID="26" presetClass="entr" presetSubtype="0" fill="hold" nodeType="clickEffect">
                                  <p:stCondLst>
                                    <p:cond delay="0"/>
                                  </p:stCondLst>
                                  <p:childTnLst>
                                    <p:set>
                                      <p:cBhvr>
                                        <p:cTn id="78" dur="1" fill="hold">
                                          <p:stCondLst>
                                            <p:cond delay="0"/>
                                          </p:stCondLst>
                                        </p:cTn>
                                        <p:tgtEl>
                                          <p:spTgt spid="1030"/>
                                        </p:tgtEl>
                                        <p:attrNameLst>
                                          <p:attrName>style.visibility</p:attrName>
                                        </p:attrNameLst>
                                      </p:cBhvr>
                                      <p:to>
                                        <p:strVal val="visible"/>
                                      </p:to>
                                    </p:set>
                                    <p:animEffect transition="in" filter="wipe(down)">
                                      <p:cBhvr>
                                        <p:cTn id="79" dur="580">
                                          <p:stCondLst>
                                            <p:cond delay="0"/>
                                          </p:stCondLst>
                                        </p:cTn>
                                        <p:tgtEl>
                                          <p:spTgt spid="1030"/>
                                        </p:tgtEl>
                                      </p:cBhvr>
                                    </p:animEffect>
                                    <p:anim calcmode="lin" valueType="num">
                                      <p:cBhvr>
                                        <p:cTn id="80" dur="1822" tmFilter="0,0; 0.14,0.36; 0.43,0.73; 0.71,0.91; 1.0,1.0">
                                          <p:stCondLst>
                                            <p:cond delay="0"/>
                                          </p:stCondLst>
                                        </p:cTn>
                                        <p:tgtEl>
                                          <p:spTgt spid="1030"/>
                                        </p:tgtEl>
                                        <p:attrNameLst>
                                          <p:attrName>ppt_x</p:attrName>
                                        </p:attrNameLst>
                                      </p:cBhvr>
                                      <p:tavLst>
                                        <p:tav tm="0">
                                          <p:val>
                                            <p:strVal val="#ppt_x-0.25"/>
                                          </p:val>
                                        </p:tav>
                                        <p:tav tm="100000">
                                          <p:val>
                                            <p:strVal val="#ppt_x"/>
                                          </p:val>
                                        </p:tav>
                                      </p:tavLst>
                                    </p:anim>
                                    <p:anim calcmode="lin" valueType="num">
                                      <p:cBhvr>
                                        <p:cTn id="81" dur="664" tmFilter="0.0,0.0; 0.25,0.07; 0.50,0.2; 0.75,0.467; 1.0,1.0">
                                          <p:stCondLst>
                                            <p:cond delay="0"/>
                                          </p:stCondLst>
                                        </p:cTn>
                                        <p:tgtEl>
                                          <p:spTgt spid="1030"/>
                                        </p:tgtEl>
                                        <p:attrNameLst>
                                          <p:attrName>ppt_y</p:attrName>
                                        </p:attrNameLst>
                                      </p:cBhvr>
                                      <p:tavLst>
                                        <p:tav tm="0" fmla="#ppt_y-sin(pi*$)/3">
                                          <p:val>
                                            <p:fltVal val="0.5"/>
                                          </p:val>
                                        </p:tav>
                                        <p:tav tm="100000">
                                          <p:val>
                                            <p:fltVal val="1"/>
                                          </p:val>
                                        </p:tav>
                                      </p:tavLst>
                                    </p:anim>
                                    <p:anim calcmode="lin" valueType="num">
                                      <p:cBhvr>
                                        <p:cTn id="82" dur="664" tmFilter="0, 0; 0.125,0.2665; 0.25,0.4; 0.375,0.465; 0.5,0.5;  0.625,0.535; 0.75,0.6; 0.875,0.7335; 1,1">
                                          <p:stCondLst>
                                            <p:cond delay="664"/>
                                          </p:stCondLst>
                                        </p:cTn>
                                        <p:tgtEl>
                                          <p:spTgt spid="1030"/>
                                        </p:tgtEl>
                                        <p:attrNameLst>
                                          <p:attrName>ppt_y</p:attrName>
                                        </p:attrNameLst>
                                      </p:cBhvr>
                                      <p:tavLst>
                                        <p:tav tm="0" fmla="#ppt_y-sin(pi*$)/9">
                                          <p:val>
                                            <p:fltVal val="0"/>
                                          </p:val>
                                        </p:tav>
                                        <p:tav tm="100000">
                                          <p:val>
                                            <p:fltVal val="1"/>
                                          </p:val>
                                        </p:tav>
                                      </p:tavLst>
                                    </p:anim>
                                    <p:anim calcmode="lin" valueType="num">
                                      <p:cBhvr>
                                        <p:cTn id="83" dur="332" tmFilter="0, 0; 0.125,0.2665; 0.25,0.4; 0.375,0.465; 0.5,0.5;  0.625,0.535; 0.75,0.6; 0.875,0.7335; 1,1">
                                          <p:stCondLst>
                                            <p:cond delay="1324"/>
                                          </p:stCondLst>
                                        </p:cTn>
                                        <p:tgtEl>
                                          <p:spTgt spid="1030"/>
                                        </p:tgtEl>
                                        <p:attrNameLst>
                                          <p:attrName>ppt_y</p:attrName>
                                        </p:attrNameLst>
                                      </p:cBhvr>
                                      <p:tavLst>
                                        <p:tav tm="0" fmla="#ppt_y-sin(pi*$)/27">
                                          <p:val>
                                            <p:fltVal val="0"/>
                                          </p:val>
                                        </p:tav>
                                        <p:tav tm="100000">
                                          <p:val>
                                            <p:fltVal val="1"/>
                                          </p:val>
                                        </p:tav>
                                      </p:tavLst>
                                    </p:anim>
                                    <p:anim calcmode="lin" valueType="num">
                                      <p:cBhvr>
                                        <p:cTn id="84" dur="164" tmFilter="0, 0; 0.125,0.2665; 0.25,0.4; 0.375,0.465; 0.5,0.5;  0.625,0.535; 0.75,0.6; 0.875,0.7335; 1,1">
                                          <p:stCondLst>
                                            <p:cond delay="1656"/>
                                          </p:stCondLst>
                                        </p:cTn>
                                        <p:tgtEl>
                                          <p:spTgt spid="1030"/>
                                        </p:tgtEl>
                                        <p:attrNameLst>
                                          <p:attrName>ppt_y</p:attrName>
                                        </p:attrNameLst>
                                      </p:cBhvr>
                                      <p:tavLst>
                                        <p:tav tm="0" fmla="#ppt_y-sin(pi*$)/81">
                                          <p:val>
                                            <p:fltVal val="0"/>
                                          </p:val>
                                        </p:tav>
                                        <p:tav tm="100000">
                                          <p:val>
                                            <p:fltVal val="1"/>
                                          </p:val>
                                        </p:tav>
                                      </p:tavLst>
                                    </p:anim>
                                    <p:animScale>
                                      <p:cBhvr>
                                        <p:cTn id="85" dur="26">
                                          <p:stCondLst>
                                            <p:cond delay="650"/>
                                          </p:stCondLst>
                                        </p:cTn>
                                        <p:tgtEl>
                                          <p:spTgt spid="1030"/>
                                        </p:tgtEl>
                                      </p:cBhvr>
                                      <p:to x="100000" y="60000"/>
                                    </p:animScale>
                                    <p:animScale>
                                      <p:cBhvr>
                                        <p:cTn id="86" dur="166" decel="50000">
                                          <p:stCondLst>
                                            <p:cond delay="676"/>
                                          </p:stCondLst>
                                        </p:cTn>
                                        <p:tgtEl>
                                          <p:spTgt spid="1030"/>
                                        </p:tgtEl>
                                      </p:cBhvr>
                                      <p:to x="100000" y="100000"/>
                                    </p:animScale>
                                    <p:animScale>
                                      <p:cBhvr>
                                        <p:cTn id="87" dur="26">
                                          <p:stCondLst>
                                            <p:cond delay="1312"/>
                                          </p:stCondLst>
                                        </p:cTn>
                                        <p:tgtEl>
                                          <p:spTgt spid="1030"/>
                                        </p:tgtEl>
                                      </p:cBhvr>
                                      <p:to x="100000" y="80000"/>
                                    </p:animScale>
                                    <p:animScale>
                                      <p:cBhvr>
                                        <p:cTn id="88" dur="166" decel="50000">
                                          <p:stCondLst>
                                            <p:cond delay="1338"/>
                                          </p:stCondLst>
                                        </p:cTn>
                                        <p:tgtEl>
                                          <p:spTgt spid="1030"/>
                                        </p:tgtEl>
                                      </p:cBhvr>
                                      <p:to x="100000" y="100000"/>
                                    </p:animScale>
                                    <p:animScale>
                                      <p:cBhvr>
                                        <p:cTn id="89" dur="26">
                                          <p:stCondLst>
                                            <p:cond delay="1642"/>
                                          </p:stCondLst>
                                        </p:cTn>
                                        <p:tgtEl>
                                          <p:spTgt spid="1030"/>
                                        </p:tgtEl>
                                      </p:cBhvr>
                                      <p:to x="100000" y="90000"/>
                                    </p:animScale>
                                    <p:animScale>
                                      <p:cBhvr>
                                        <p:cTn id="90" dur="166" decel="50000">
                                          <p:stCondLst>
                                            <p:cond delay="1668"/>
                                          </p:stCondLst>
                                        </p:cTn>
                                        <p:tgtEl>
                                          <p:spTgt spid="1030"/>
                                        </p:tgtEl>
                                      </p:cBhvr>
                                      <p:to x="100000" y="100000"/>
                                    </p:animScale>
                                    <p:animScale>
                                      <p:cBhvr>
                                        <p:cTn id="91" dur="26">
                                          <p:stCondLst>
                                            <p:cond delay="1808"/>
                                          </p:stCondLst>
                                        </p:cTn>
                                        <p:tgtEl>
                                          <p:spTgt spid="1030"/>
                                        </p:tgtEl>
                                      </p:cBhvr>
                                      <p:to x="100000" y="95000"/>
                                    </p:animScale>
                                    <p:animScale>
                                      <p:cBhvr>
                                        <p:cTn id="92" dur="166" decel="50000">
                                          <p:stCondLst>
                                            <p:cond delay="1834"/>
                                          </p:stCondLst>
                                        </p:cTn>
                                        <p:tgtEl>
                                          <p:spTgt spid="1030"/>
                                        </p:tgtEl>
                                      </p:cBhvr>
                                      <p:to x="100000" y="100000"/>
                                    </p:animScale>
                                  </p:childTnLst>
                                </p:cTn>
                              </p:par>
                            </p:childTnLst>
                          </p:cTn>
                        </p:par>
                      </p:childTnLst>
                    </p:cTn>
                  </p:par>
                  <p:par>
                    <p:cTn id="93" fill="hold">
                      <p:stCondLst>
                        <p:cond delay="indefinite"/>
                      </p:stCondLst>
                      <p:childTnLst>
                        <p:par>
                          <p:cTn id="94" fill="hold">
                            <p:stCondLst>
                              <p:cond delay="0"/>
                            </p:stCondLst>
                            <p:childTnLst>
                              <p:par>
                                <p:cTn id="95" presetID="26" presetClass="entr" presetSubtype="0" fill="hold" grpId="0" nodeType="clickEffect">
                                  <p:stCondLst>
                                    <p:cond delay="0"/>
                                  </p:stCondLst>
                                  <p:childTnLst>
                                    <p:set>
                                      <p:cBhvr>
                                        <p:cTn id="96" dur="1" fill="hold">
                                          <p:stCondLst>
                                            <p:cond delay="0"/>
                                          </p:stCondLst>
                                        </p:cTn>
                                        <p:tgtEl>
                                          <p:spTgt spid="4"/>
                                        </p:tgtEl>
                                        <p:attrNameLst>
                                          <p:attrName>style.visibility</p:attrName>
                                        </p:attrNameLst>
                                      </p:cBhvr>
                                      <p:to>
                                        <p:strVal val="visible"/>
                                      </p:to>
                                    </p:set>
                                    <p:animEffect transition="in" filter="wipe(down)">
                                      <p:cBhvr>
                                        <p:cTn id="97" dur="580">
                                          <p:stCondLst>
                                            <p:cond delay="0"/>
                                          </p:stCondLst>
                                        </p:cTn>
                                        <p:tgtEl>
                                          <p:spTgt spid="4"/>
                                        </p:tgtEl>
                                      </p:cBhvr>
                                    </p:animEffect>
                                    <p:anim calcmode="lin" valueType="num">
                                      <p:cBhvr>
                                        <p:cTn id="9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0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0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03" dur="26">
                                          <p:stCondLst>
                                            <p:cond delay="650"/>
                                          </p:stCondLst>
                                        </p:cTn>
                                        <p:tgtEl>
                                          <p:spTgt spid="4"/>
                                        </p:tgtEl>
                                      </p:cBhvr>
                                      <p:to x="100000" y="60000"/>
                                    </p:animScale>
                                    <p:animScale>
                                      <p:cBhvr>
                                        <p:cTn id="104" dur="166" decel="50000">
                                          <p:stCondLst>
                                            <p:cond delay="676"/>
                                          </p:stCondLst>
                                        </p:cTn>
                                        <p:tgtEl>
                                          <p:spTgt spid="4"/>
                                        </p:tgtEl>
                                      </p:cBhvr>
                                      <p:to x="100000" y="100000"/>
                                    </p:animScale>
                                    <p:animScale>
                                      <p:cBhvr>
                                        <p:cTn id="105" dur="26">
                                          <p:stCondLst>
                                            <p:cond delay="1312"/>
                                          </p:stCondLst>
                                        </p:cTn>
                                        <p:tgtEl>
                                          <p:spTgt spid="4"/>
                                        </p:tgtEl>
                                      </p:cBhvr>
                                      <p:to x="100000" y="80000"/>
                                    </p:animScale>
                                    <p:animScale>
                                      <p:cBhvr>
                                        <p:cTn id="106" dur="166" decel="50000">
                                          <p:stCondLst>
                                            <p:cond delay="1338"/>
                                          </p:stCondLst>
                                        </p:cTn>
                                        <p:tgtEl>
                                          <p:spTgt spid="4"/>
                                        </p:tgtEl>
                                      </p:cBhvr>
                                      <p:to x="100000" y="100000"/>
                                    </p:animScale>
                                    <p:animScale>
                                      <p:cBhvr>
                                        <p:cTn id="107" dur="26">
                                          <p:stCondLst>
                                            <p:cond delay="1642"/>
                                          </p:stCondLst>
                                        </p:cTn>
                                        <p:tgtEl>
                                          <p:spTgt spid="4"/>
                                        </p:tgtEl>
                                      </p:cBhvr>
                                      <p:to x="100000" y="90000"/>
                                    </p:animScale>
                                    <p:animScale>
                                      <p:cBhvr>
                                        <p:cTn id="108" dur="166" decel="50000">
                                          <p:stCondLst>
                                            <p:cond delay="1668"/>
                                          </p:stCondLst>
                                        </p:cTn>
                                        <p:tgtEl>
                                          <p:spTgt spid="4"/>
                                        </p:tgtEl>
                                      </p:cBhvr>
                                      <p:to x="100000" y="100000"/>
                                    </p:animScale>
                                    <p:animScale>
                                      <p:cBhvr>
                                        <p:cTn id="109" dur="26">
                                          <p:stCondLst>
                                            <p:cond delay="1808"/>
                                          </p:stCondLst>
                                        </p:cTn>
                                        <p:tgtEl>
                                          <p:spTgt spid="4"/>
                                        </p:tgtEl>
                                      </p:cBhvr>
                                      <p:to x="100000" y="95000"/>
                                    </p:animScale>
                                    <p:animScale>
                                      <p:cBhvr>
                                        <p:cTn id="110"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Sladja\Downloads\Snapchat-530817671 (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4503561" y="3867134"/>
            <a:ext cx="2650211" cy="227401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Sladja\Downloads\3 (2). ON-LINE ЧАС_ КРЕАТИВНА РАДИОНИЦА 2 - КОМПЛЕТИРАЈ ЗАШТИТНУ МАСКУ ВИЗИРОМ И РУКАВИЦАМА_ (13 Apr 2020 at 15_5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15145" y="3665759"/>
            <a:ext cx="2029562" cy="266348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Users\Sladja\Downloads\20200414_154628.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00492" y="898940"/>
            <a:ext cx="2357954" cy="257682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7062746" y="3497197"/>
            <a:ext cx="2178327" cy="3000821"/>
          </a:xfrm>
          <a:prstGeom prst="rect">
            <a:avLst/>
          </a:prstGeom>
          <a:noFill/>
        </p:spPr>
        <p:txBody>
          <a:bodyPr wrap="square" rtlCol="0">
            <a:spAutoFit/>
          </a:bodyPr>
          <a:lstStyle/>
          <a:p>
            <a:r>
              <a:rPr lang="ru-RU" sz="1050" b="1" dirty="0">
                <a:solidFill>
                  <a:schemeClr val="accent1">
                    <a:lumMod val="75000"/>
                  </a:schemeClr>
                </a:solidFill>
                <a:effectLst>
                  <a:outerShdw blurRad="38100" dist="38100" dir="2700000" algn="tl">
                    <a:srgbClr val="000000">
                      <a:alpha val="43137"/>
                    </a:srgbClr>
                  </a:outerShdw>
                </a:effectLst>
                <a:latin typeface="Georgia" pitchFamily="18" charset="0"/>
              </a:rPr>
              <a:t>За заштитну маску сам нашла неко платно које сам опрала и дезинфиковала, а онда сам замолила маму да ми машином пришије шта треба. На крају сам сама пришила гумице и неки украс који сам такође нашла. Визир је направљен од старе флаше коју сам нашла и исекла да одговара димензијама мог лица Ради заштите сам прилепила платно на врху и уденула ластиж. </a:t>
            </a:r>
          </a:p>
          <a:p>
            <a:endParaRPr lang="ru-RU" sz="1050" b="1" dirty="0">
              <a:solidFill>
                <a:schemeClr val="accent1">
                  <a:lumMod val="75000"/>
                </a:schemeClr>
              </a:solidFill>
              <a:effectLst>
                <a:outerShdw blurRad="38100" dist="38100" dir="2700000" algn="tl">
                  <a:srgbClr val="000000">
                    <a:alpha val="43137"/>
                  </a:srgbClr>
                </a:outerShdw>
              </a:effectLst>
              <a:latin typeface="Georgia" pitchFamily="18" charset="0"/>
            </a:endParaRPr>
          </a:p>
          <a:p>
            <a:r>
              <a:rPr lang="ru-RU" sz="1050" b="1" i="1" dirty="0">
                <a:solidFill>
                  <a:schemeClr val="accent1">
                    <a:lumMod val="75000"/>
                  </a:schemeClr>
                </a:solidFill>
                <a:effectLst>
                  <a:outerShdw blurRad="38100" dist="38100" dir="2700000" algn="tl">
                    <a:srgbClr val="000000">
                      <a:alpha val="43137"/>
                    </a:srgbClr>
                  </a:outerShdw>
                </a:effectLst>
                <a:latin typeface="Georgia" pitchFamily="18" charset="0"/>
              </a:rPr>
              <a:t>Миња Павић  1-2</a:t>
            </a:r>
            <a:endParaRPr lang="en-US" sz="1050" b="1" i="1" dirty="0">
              <a:solidFill>
                <a:schemeClr val="accent1">
                  <a:lumMod val="75000"/>
                </a:schemeClr>
              </a:solidFill>
              <a:effectLst>
                <a:outerShdw blurRad="38100" dist="38100" dir="2700000" algn="tl">
                  <a:srgbClr val="000000">
                    <a:alpha val="43137"/>
                  </a:srgbClr>
                </a:outerShdw>
              </a:effectLst>
              <a:latin typeface="Georgia" pitchFamily="18" charset="0"/>
            </a:endParaRPr>
          </a:p>
        </p:txBody>
      </p:sp>
      <p:sp>
        <p:nvSpPr>
          <p:cNvPr id="8" name="Rectangle 7"/>
          <p:cNvSpPr/>
          <p:nvPr/>
        </p:nvSpPr>
        <p:spPr>
          <a:xfrm>
            <a:off x="6965673" y="332656"/>
            <a:ext cx="2178327" cy="3139321"/>
          </a:xfrm>
          <a:prstGeom prst="rect">
            <a:avLst/>
          </a:prstGeom>
        </p:spPr>
        <p:txBody>
          <a:bodyPr wrap="square">
            <a:spAutoFit/>
          </a:bodyPr>
          <a:lstStyle/>
          <a:p>
            <a:pPr algn="just"/>
            <a:r>
              <a:rPr lang="ru-RU" sz="1100" b="1" dirty="0">
                <a:solidFill>
                  <a:schemeClr val="accent1">
                    <a:lumMod val="75000"/>
                  </a:schemeClr>
                </a:solidFill>
                <a:effectLst>
                  <a:outerShdw blurRad="38100" dist="38100" dir="2700000" algn="tl">
                    <a:srgbClr val="000000">
                      <a:alpha val="43137"/>
                    </a:srgbClr>
                  </a:outerShdw>
                </a:effectLst>
                <a:latin typeface="Georgia" pitchFamily="18" charset="0"/>
              </a:rPr>
              <a:t>За маску сам искористила тканину од старе сукње, нисам је украшавала додатно зато што су ми се свиделе туфне и нисам желела да је претрпавам.</a:t>
            </a:r>
          </a:p>
          <a:p>
            <a:pPr algn="just"/>
            <a:endParaRPr lang="ru-RU" sz="1100" b="1" dirty="0">
              <a:solidFill>
                <a:schemeClr val="accent1">
                  <a:lumMod val="75000"/>
                </a:schemeClr>
              </a:solidFill>
              <a:effectLst>
                <a:outerShdw blurRad="38100" dist="38100" dir="2700000" algn="tl">
                  <a:srgbClr val="000000">
                    <a:alpha val="43137"/>
                  </a:srgbClr>
                </a:outerShdw>
              </a:effectLst>
              <a:latin typeface="Georgia" pitchFamily="18" charset="0"/>
            </a:endParaRPr>
          </a:p>
          <a:p>
            <a:pPr algn="just"/>
            <a:r>
              <a:rPr lang="ru-RU" sz="1100" b="1" dirty="0">
                <a:solidFill>
                  <a:schemeClr val="accent1">
                    <a:lumMod val="75000"/>
                  </a:schemeClr>
                </a:solidFill>
                <a:effectLst>
                  <a:outerShdw blurRad="38100" dist="38100" dir="2700000" algn="tl">
                    <a:srgbClr val="000000">
                      <a:alpha val="43137"/>
                    </a:srgbClr>
                  </a:outerShdw>
                </a:effectLst>
                <a:latin typeface="Georgia" pitchFamily="18" charset="0"/>
              </a:rPr>
              <a:t>Рукавице сам направила од пластичне кесе и исекла сам срца од колаж папира и додала шљокице.</a:t>
            </a:r>
          </a:p>
          <a:p>
            <a:pPr algn="just"/>
            <a:r>
              <a:rPr lang="ru-RU" sz="1100" b="1" dirty="0">
                <a:solidFill>
                  <a:schemeClr val="accent1">
                    <a:lumMod val="75000"/>
                  </a:schemeClr>
                </a:solidFill>
                <a:effectLst>
                  <a:outerShdw blurRad="38100" dist="38100" dir="2700000" algn="tl">
                    <a:srgbClr val="000000">
                      <a:alpha val="43137"/>
                    </a:srgbClr>
                  </a:outerShdw>
                </a:effectLst>
                <a:latin typeface="Georgia" pitchFamily="18" charset="0"/>
              </a:rPr>
              <a:t>Визир сам направила од флаше за воду, додала сам  силиконску пену, и на њу сам залепила звездице .</a:t>
            </a:r>
          </a:p>
          <a:p>
            <a:pPr algn="just"/>
            <a:r>
              <a:rPr lang="ru-RU" sz="1100" b="1" i="1" dirty="0">
                <a:solidFill>
                  <a:schemeClr val="accent1">
                    <a:lumMod val="75000"/>
                  </a:schemeClr>
                </a:solidFill>
                <a:effectLst>
                  <a:outerShdw blurRad="38100" dist="38100" dir="2700000" algn="tl">
                    <a:srgbClr val="000000">
                      <a:alpha val="43137"/>
                    </a:srgbClr>
                  </a:outerShdw>
                </a:effectLst>
                <a:latin typeface="Georgia" pitchFamily="18" charset="0"/>
              </a:rPr>
              <a:t>Мила Савковић 1-4</a:t>
            </a:r>
          </a:p>
          <a:p>
            <a:pPr algn="just"/>
            <a:endParaRPr lang="ru-RU" sz="1100" b="1" dirty="0">
              <a:solidFill>
                <a:schemeClr val="accent1">
                  <a:lumMod val="75000"/>
                </a:schemeClr>
              </a:solidFill>
              <a:effectLst>
                <a:outerShdw blurRad="38100" dist="38100" dir="2700000" algn="tl">
                  <a:srgbClr val="000000">
                    <a:alpha val="43137"/>
                  </a:srgbClr>
                </a:outerShdw>
              </a:effectLst>
              <a:latin typeface="Georgia" pitchFamily="18" charset="0"/>
            </a:endParaRPr>
          </a:p>
        </p:txBody>
      </p:sp>
      <p:sp>
        <p:nvSpPr>
          <p:cNvPr id="11" name="TextBox 10"/>
          <p:cNvSpPr txBox="1"/>
          <p:nvPr/>
        </p:nvSpPr>
        <p:spPr>
          <a:xfrm>
            <a:off x="2122499" y="26235"/>
            <a:ext cx="4752528" cy="830997"/>
          </a:xfrm>
          <a:prstGeom prst="rect">
            <a:avLst/>
          </a:prstGeom>
          <a:noFill/>
        </p:spPr>
        <p:txBody>
          <a:bodyPr wrap="square" rtlCol="0">
            <a:spAutoFit/>
          </a:bodyPr>
          <a:lstStyle/>
          <a:p>
            <a:pPr algn="ctr"/>
            <a:r>
              <a:rPr lang="sr-Cyrl-RS" sz="2400" b="1" i="1" dirty="0">
                <a:solidFill>
                  <a:schemeClr val="accent1">
                    <a:lumMod val="75000"/>
                  </a:schemeClr>
                </a:solidFill>
                <a:effectLst>
                  <a:outerShdw blurRad="38100" dist="38100" dir="2700000" algn="tl">
                    <a:srgbClr val="000000">
                      <a:alpha val="43137"/>
                    </a:srgbClr>
                  </a:outerShdw>
                </a:effectLst>
                <a:latin typeface="Georgia" pitchFamily="18" charset="0"/>
              </a:rPr>
              <a:t>ИСКУСТВА КРЕАТИВНИХ ИДЕЈА</a:t>
            </a:r>
            <a:endParaRPr lang="en-US" sz="2400" b="1" i="1" dirty="0">
              <a:solidFill>
                <a:schemeClr val="accent1">
                  <a:lumMod val="75000"/>
                </a:schemeClr>
              </a:solidFill>
              <a:effectLst>
                <a:outerShdw blurRad="38100" dist="38100" dir="2700000" algn="tl">
                  <a:srgbClr val="000000">
                    <a:alpha val="43137"/>
                  </a:srgbClr>
                </a:outerShdw>
              </a:effectLst>
              <a:latin typeface="Georgia" pitchFamily="18" charset="0"/>
            </a:endParaRPr>
          </a:p>
        </p:txBody>
      </p:sp>
      <p:sp>
        <p:nvSpPr>
          <p:cNvPr id="13" name="Rectangle 12"/>
          <p:cNvSpPr/>
          <p:nvPr/>
        </p:nvSpPr>
        <p:spPr>
          <a:xfrm>
            <a:off x="20924" y="480633"/>
            <a:ext cx="2385752" cy="6509474"/>
          </a:xfrm>
          <a:prstGeom prst="rect">
            <a:avLst/>
          </a:prstGeom>
        </p:spPr>
        <p:txBody>
          <a:bodyPr wrap="square">
            <a:spAutoFit/>
          </a:bodyPr>
          <a:lstStyle/>
          <a:p>
            <a:pPr algn="just"/>
            <a:r>
              <a:rPr lang="ru-RU" sz="1100" b="1" dirty="0">
                <a:solidFill>
                  <a:schemeClr val="accent1">
                    <a:lumMod val="75000"/>
                  </a:schemeClr>
                </a:solidFill>
                <a:effectLst>
                  <a:outerShdw blurRad="38100" dist="38100" dir="2700000" algn="tl">
                    <a:srgbClr val="000000">
                      <a:alpha val="43137"/>
                    </a:srgbClr>
                  </a:outerShdw>
                </a:effectLst>
                <a:latin typeface="Georgia" pitchFamily="18" charset="0"/>
              </a:rPr>
              <a:t>Обзиром да је вандредно стање и да не можемо да излазимо из својих домова, сав материјал који сам користила је онај који сам нашла код куће. Моја порука путем мотива срца на рукавицама је да лајтмотив да научимо да волимо и ценимо оно што имамо и да не заборавимо да волимо и ако не можемо да загрлимо и пољубимо, да научимо да се смејемо очима а не осмехом... Такође сам желела да урадим "маникир" овим рукавицама јер лепота наших ноктију не долази до издражаја. Што се тиче маске, мотиви природе преносе поруку да треба да обратимо мало више пажње на њу и да је можда баш ова ситуација настала јер је природа желела да се одбрани и сачува ово мало лепоте које човек није уништио и загадио. Визир није дизајниран због своје практичности. За издраду сам користила фломастере, маркере, ластиш, фасциклу, рукавице и маску. Надам се да Вам се допадају радови и поруке које носе.</a:t>
            </a:r>
          </a:p>
          <a:p>
            <a:pPr algn="just"/>
            <a:endParaRPr lang="ru-RU" sz="1100" b="1" dirty="0">
              <a:solidFill>
                <a:schemeClr val="accent1">
                  <a:lumMod val="75000"/>
                </a:schemeClr>
              </a:solidFill>
              <a:effectLst>
                <a:outerShdw blurRad="38100" dist="38100" dir="2700000" algn="tl">
                  <a:srgbClr val="000000">
                    <a:alpha val="43137"/>
                  </a:srgbClr>
                </a:outerShdw>
              </a:effectLst>
              <a:latin typeface="Georgia" pitchFamily="18" charset="0"/>
            </a:endParaRPr>
          </a:p>
          <a:p>
            <a:pPr algn="just"/>
            <a:r>
              <a:rPr lang="ru-RU" sz="1100" b="1" i="1" dirty="0">
                <a:solidFill>
                  <a:schemeClr val="accent1">
                    <a:lumMod val="75000"/>
                  </a:schemeClr>
                </a:solidFill>
                <a:effectLst>
                  <a:outerShdw blurRad="38100" dist="38100" dir="2700000" algn="tl">
                    <a:srgbClr val="000000">
                      <a:alpha val="43137"/>
                    </a:srgbClr>
                  </a:outerShdw>
                </a:effectLst>
                <a:latin typeface="Georgia" pitchFamily="18" charset="0"/>
              </a:rPr>
              <a:t>Јана Ристић 1-6</a:t>
            </a:r>
          </a:p>
          <a:p>
            <a:pPr algn="just"/>
            <a:endParaRPr lang="en-US" sz="1000" b="1" dirty="0">
              <a:solidFill>
                <a:schemeClr val="accent1">
                  <a:lumMod val="75000"/>
                </a:schemeClr>
              </a:solidFill>
              <a:effectLst>
                <a:outerShdw blurRad="38100" dist="38100" dir="2700000" algn="tl">
                  <a:srgbClr val="000000">
                    <a:alpha val="43137"/>
                  </a:srgbClr>
                </a:outerShdw>
              </a:effectLst>
              <a:latin typeface="Georgia" pitchFamily="18" charset="0"/>
            </a:endParaRPr>
          </a:p>
        </p:txBody>
      </p:sp>
      <p:pic>
        <p:nvPicPr>
          <p:cNvPr id="10" name="Picture 9" descr="101795754_942533512872364_1348095336911994880_n.jpg"/>
          <p:cNvPicPr>
            <a:picLocks noChangeAspect="1"/>
          </p:cNvPicPr>
          <p:nvPr/>
        </p:nvPicPr>
        <p:blipFill>
          <a:blip r:embed="rId5"/>
          <a:stretch>
            <a:fillRect/>
          </a:stretch>
        </p:blipFill>
        <p:spPr>
          <a:xfrm>
            <a:off x="2385752" y="918043"/>
            <a:ext cx="2157825" cy="2538618"/>
          </a:xfrm>
          <a:prstGeom prst="rect">
            <a:avLst/>
          </a:prstGeom>
        </p:spPr>
      </p:pic>
      <p:sp>
        <p:nvSpPr>
          <p:cNvPr id="12" name="Heart 11"/>
          <p:cNvSpPr/>
          <p:nvPr/>
        </p:nvSpPr>
        <p:spPr>
          <a:xfrm>
            <a:off x="4357686" y="3429000"/>
            <a:ext cx="500066" cy="500066"/>
          </a:xfrm>
          <a:prstGeom prst="hear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3589280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80">
                                          <p:stCondLst>
                                            <p:cond delay="0"/>
                                          </p:stCondLst>
                                        </p:cTn>
                                        <p:tgtEl>
                                          <p:spTgt spid="11"/>
                                        </p:tgtEl>
                                      </p:cBhvr>
                                    </p:animEffect>
                                    <p:anim calcmode="lin" valueType="num">
                                      <p:cBhvr>
                                        <p:cTn id="8"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3" dur="26">
                                          <p:stCondLst>
                                            <p:cond delay="650"/>
                                          </p:stCondLst>
                                        </p:cTn>
                                        <p:tgtEl>
                                          <p:spTgt spid="11"/>
                                        </p:tgtEl>
                                      </p:cBhvr>
                                      <p:to x="100000" y="60000"/>
                                    </p:animScale>
                                    <p:animScale>
                                      <p:cBhvr>
                                        <p:cTn id="14" dur="166" decel="50000">
                                          <p:stCondLst>
                                            <p:cond delay="676"/>
                                          </p:stCondLst>
                                        </p:cTn>
                                        <p:tgtEl>
                                          <p:spTgt spid="11"/>
                                        </p:tgtEl>
                                      </p:cBhvr>
                                      <p:to x="100000" y="100000"/>
                                    </p:animScale>
                                    <p:animScale>
                                      <p:cBhvr>
                                        <p:cTn id="15" dur="26">
                                          <p:stCondLst>
                                            <p:cond delay="1312"/>
                                          </p:stCondLst>
                                        </p:cTn>
                                        <p:tgtEl>
                                          <p:spTgt spid="11"/>
                                        </p:tgtEl>
                                      </p:cBhvr>
                                      <p:to x="100000" y="80000"/>
                                    </p:animScale>
                                    <p:animScale>
                                      <p:cBhvr>
                                        <p:cTn id="16" dur="166" decel="50000">
                                          <p:stCondLst>
                                            <p:cond delay="1338"/>
                                          </p:stCondLst>
                                        </p:cTn>
                                        <p:tgtEl>
                                          <p:spTgt spid="11"/>
                                        </p:tgtEl>
                                      </p:cBhvr>
                                      <p:to x="100000" y="100000"/>
                                    </p:animScale>
                                    <p:animScale>
                                      <p:cBhvr>
                                        <p:cTn id="17" dur="26">
                                          <p:stCondLst>
                                            <p:cond delay="1642"/>
                                          </p:stCondLst>
                                        </p:cTn>
                                        <p:tgtEl>
                                          <p:spTgt spid="11"/>
                                        </p:tgtEl>
                                      </p:cBhvr>
                                      <p:to x="100000" y="90000"/>
                                    </p:animScale>
                                    <p:animScale>
                                      <p:cBhvr>
                                        <p:cTn id="18" dur="166" decel="50000">
                                          <p:stCondLst>
                                            <p:cond delay="1668"/>
                                          </p:stCondLst>
                                        </p:cTn>
                                        <p:tgtEl>
                                          <p:spTgt spid="11"/>
                                        </p:tgtEl>
                                      </p:cBhvr>
                                      <p:to x="100000" y="100000"/>
                                    </p:animScale>
                                    <p:animScale>
                                      <p:cBhvr>
                                        <p:cTn id="19" dur="26">
                                          <p:stCondLst>
                                            <p:cond delay="1808"/>
                                          </p:stCondLst>
                                        </p:cTn>
                                        <p:tgtEl>
                                          <p:spTgt spid="11"/>
                                        </p:tgtEl>
                                      </p:cBhvr>
                                      <p:to x="100000" y="95000"/>
                                    </p:animScale>
                                    <p:animScale>
                                      <p:cBhvr>
                                        <p:cTn id="20" dur="166" decel="50000">
                                          <p:stCondLst>
                                            <p:cond delay="1834"/>
                                          </p:stCondLst>
                                        </p:cTn>
                                        <p:tgtEl>
                                          <p:spTgt spid="11"/>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1030"/>
                                        </p:tgtEl>
                                        <p:attrNameLst>
                                          <p:attrName>style.visibility</p:attrName>
                                        </p:attrNameLst>
                                      </p:cBhvr>
                                      <p:to>
                                        <p:strVal val="visible"/>
                                      </p:to>
                                    </p:set>
                                    <p:animEffect transition="in" filter="wipe(down)">
                                      <p:cBhvr>
                                        <p:cTn id="25" dur="580">
                                          <p:stCondLst>
                                            <p:cond delay="0"/>
                                          </p:stCondLst>
                                        </p:cTn>
                                        <p:tgtEl>
                                          <p:spTgt spid="1030"/>
                                        </p:tgtEl>
                                      </p:cBhvr>
                                    </p:animEffect>
                                    <p:anim calcmode="lin" valueType="num">
                                      <p:cBhvr>
                                        <p:cTn id="26" dur="1822" tmFilter="0,0; 0.14,0.36; 0.43,0.73; 0.71,0.91; 1.0,1.0">
                                          <p:stCondLst>
                                            <p:cond delay="0"/>
                                          </p:stCondLst>
                                        </p:cTn>
                                        <p:tgtEl>
                                          <p:spTgt spid="1030"/>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1030"/>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1030"/>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1030"/>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1030"/>
                                        </p:tgtEl>
                                        <p:attrNameLst>
                                          <p:attrName>ppt_y</p:attrName>
                                        </p:attrNameLst>
                                      </p:cBhvr>
                                      <p:tavLst>
                                        <p:tav tm="0" fmla="#ppt_y-sin(pi*$)/81">
                                          <p:val>
                                            <p:fltVal val="0"/>
                                          </p:val>
                                        </p:tav>
                                        <p:tav tm="100000">
                                          <p:val>
                                            <p:fltVal val="1"/>
                                          </p:val>
                                        </p:tav>
                                      </p:tavLst>
                                    </p:anim>
                                    <p:animScale>
                                      <p:cBhvr>
                                        <p:cTn id="31" dur="26">
                                          <p:stCondLst>
                                            <p:cond delay="650"/>
                                          </p:stCondLst>
                                        </p:cTn>
                                        <p:tgtEl>
                                          <p:spTgt spid="1030"/>
                                        </p:tgtEl>
                                      </p:cBhvr>
                                      <p:to x="100000" y="60000"/>
                                    </p:animScale>
                                    <p:animScale>
                                      <p:cBhvr>
                                        <p:cTn id="32" dur="166" decel="50000">
                                          <p:stCondLst>
                                            <p:cond delay="676"/>
                                          </p:stCondLst>
                                        </p:cTn>
                                        <p:tgtEl>
                                          <p:spTgt spid="1030"/>
                                        </p:tgtEl>
                                      </p:cBhvr>
                                      <p:to x="100000" y="100000"/>
                                    </p:animScale>
                                    <p:animScale>
                                      <p:cBhvr>
                                        <p:cTn id="33" dur="26">
                                          <p:stCondLst>
                                            <p:cond delay="1312"/>
                                          </p:stCondLst>
                                        </p:cTn>
                                        <p:tgtEl>
                                          <p:spTgt spid="1030"/>
                                        </p:tgtEl>
                                      </p:cBhvr>
                                      <p:to x="100000" y="80000"/>
                                    </p:animScale>
                                    <p:animScale>
                                      <p:cBhvr>
                                        <p:cTn id="34" dur="166" decel="50000">
                                          <p:stCondLst>
                                            <p:cond delay="1338"/>
                                          </p:stCondLst>
                                        </p:cTn>
                                        <p:tgtEl>
                                          <p:spTgt spid="1030"/>
                                        </p:tgtEl>
                                      </p:cBhvr>
                                      <p:to x="100000" y="100000"/>
                                    </p:animScale>
                                    <p:animScale>
                                      <p:cBhvr>
                                        <p:cTn id="35" dur="26">
                                          <p:stCondLst>
                                            <p:cond delay="1642"/>
                                          </p:stCondLst>
                                        </p:cTn>
                                        <p:tgtEl>
                                          <p:spTgt spid="1030"/>
                                        </p:tgtEl>
                                      </p:cBhvr>
                                      <p:to x="100000" y="90000"/>
                                    </p:animScale>
                                    <p:animScale>
                                      <p:cBhvr>
                                        <p:cTn id="36" dur="166" decel="50000">
                                          <p:stCondLst>
                                            <p:cond delay="1668"/>
                                          </p:stCondLst>
                                        </p:cTn>
                                        <p:tgtEl>
                                          <p:spTgt spid="1030"/>
                                        </p:tgtEl>
                                      </p:cBhvr>
                                      <p:to x="100000" y="100000"/>
                                    </p:animScale>
                                    <p:animScale>
                                      <p:cBhvr>
                                        <p:cTn id="37" dur="26">
                                          <p:stCondLst>
                                            <p:cond delay="1808"/>
                                          </p:stCondLst>
                                        </p:cTn>
                                        <p:tgtEl>
                                          <p:spTgt spid="1030"/>
                                        </p:tgtEl>
                                      </p:cBhvr>
                                      <p:to x="100000" y="95000"/>
                                    </p:animScale>
                                    <p:animScale>
                                      <p:cBhvr>
                                        <p:cTn id="38" dur="166" decel="50000">
                                          <p:stCondLst>
                                            <p:cond delay="1834"/>
                                          </p:stCondLst>
                                        </p:cTn>
                                        <p:tgtEl>
                                          <p:spTgt spid="1030"/>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wipe(down)">
                                      <p:cBhvr>
                                        <p:cTn id="43" dur="580">
                                          <p:stCondLst>
                                            <p:cond delay="0"/>
                                          </p:stCondLst>
                                        </p:cTn>
                                        <p:tgtEl>
                                          <p:spTgt spid="13"/>
                                        </p:tgtEl>
                                      </p:cBhvr>
                                    </p:animEffect>
                                    <p:anim calcmode="lin" valueType="num">
                                      <p:cBhvr>
                                        <p:cTn id="44"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49" dur="26">
                                          <p:stCondLst>
                                            <p:cond delay="650"/>
                                          </p:stCondLst>
                                        </p:cTn>
                                        <p:tgtEl>
                                          <p:spTgt spid="13"/>
                                        </p:tgtEl>
                                      </p:cBhvr>
                                      <p:to x="100000" y="60000"/>
                                    </p:animScale>
                                    <p:animScale>
                                      <p:cBhvr>
                                        <p:cTn id="50" dur="166" decel="50000">
                                          <p:stCondLst>
                                            <p:cond delay="676"/>
                                          </p:stCondLst>
                                        </p:cTn>
                                        <p:tgtEl>
                                          <p:spTgt spid="13"/>
                                        </p:tgtEl>
                                      </p:cBhvr>
                                      <p:to x="100000" y="100000"/>
                                    </p:animScale>
                                    <p:animScale>
                                      <p:cBhvr>
                                        <p:cTn id="51" dur="26">
                                          <p:stCondLst>
                                            <p:cond delay="1312"/>
                                          </p:stCondLst>
                                        </p:cTn>
                                        <p:tgtEl>
                                          <p:spTgt spid="13"/>
                                        </p:tgtEl>
                                      </p:cBhvr>
                                      <p:to x="100000" y="80000"/>
                                    </p:animScale>
                                    <p:animScale>
                                      <p:cBhvr>
                                        <p:cTn id="52" dur="166" decel="50000">
                                          <p:stCondLst>
                                            <p:cond delay="1338"/>
                                          </p:stCondLst>
                                        </p:cTn>
                                        <p:tgtEl>
                                          <p:spTgt spid="13"/>
                                        </p:tgtEl>
                                      </p:cBhvr>
                                      <p:to x="100000" y="100000"/>
                                    </p:animScale>
                                    <p:animScale>
                                      <p:cBhvr>
                                        <p:cTn id="53" dur="26">
                                          <p:stCondLst>
                                            <p:cond delay="1642"/>
                                          </p:stCondLst>
                                        </p:cTn>
                                        <p:tgtEl>
                                          <p:spTgt spid="13"/>
                                        </p:tgtEl>
                                      </p:cBhvr>
                                      <p:to x="100000" y="90000"/>
                                    </p:animScale>
                                    <p:animScale>
                                      <p:cBhvr>
                                        <p:cTn id="54" dur="166" decel="50000">
                                          <p:stCondLst>
                                            <p:cond delay="1668"/>
                                          </p:stCondLst>
                                        </p:cTn>
                                        <p:tgtEl>
                                          <p:spTgt spid="13"/>
                                        </p:tgtEl>
                                      </p:cBhvr>
                                      <p:to x="100000" y="100000"/>
                                    </p:animScale>
                                    <p:animScale>
                                      <p:cBhvr>
                                        <p:cTn id="55" dur="26">
                                          <p:stCondLst>
                                            <p:cond delay="1808"/>
                                          </p:stCondLst>
                                        </p:cTn>
                                        <p:tgtEl>
                                          <p:spTgt spid="13"/>
                                        </p:tgtEl>
                                      </p:cBhvr>
                                      <p:to x="100000" y="95000"/>
                                    </p:animScale>
                                    <p:animScale>
                                      <p:cBhvr>
                                        <p:cTn id="56" dur="166" decel="50000">
                                          <p:stCondLst>
                                            <p:cond delay="1834"/>
                                          </p:stCondLst>
                                        </p:cTn>
                                        <p:tgtEl>
                                          <p:spTgt spid="13"/>
                                        </p:tgtEl>
                                      </p:cBhvr>
                                      <p:to x="100000" y="100000"/>
                                    </p:animScale>
                                  </p:childTnLst>
                                </p:cTn>
                              </p:par>
                            </p:childTnLst>
                          </p:cTn>
                        </p:par>
                      </p:childTnLst>
                    </p:cTn>
                  </p:par>
                  <p:par>
                    <p:cTn id="57" fill="hold">
                      <p:stCondLst>
                        <p:cond delay="indefinite"/>
                      </p:stCondLst>
                      <p:childTnLst>
                        <p:par>
                          <p:cTn id="58" fill="hold">
                            <p:stCondLst>
                              <p:cond delay="0"/>
                            </p:stCondLst>
                            <p:childTnLst>
                              <p:par>
                                <p:cTn id="59" presetID="26" presetClass="entr" presetSubtype="0" fill="hold" nodeType="clickEffect">
                                  <p:stCondLst>
                                    <p:cond delay="0"/>
                                  </p:stCondLst>
                                  <p:childTnLst>
                                    <p:set>
                                      <p:cBhvr>
                                        <p:cTn id="60" dur="1" fill="hold">
                                          <p:stCondLst>
                                            <p:cond delay="0"/>
                                          </p:stCondLst>
                                        </p:cTn>
                                        <p:tgtEl>
                                          <p:spTgt spid="1032"/>
                                        </p:tgtEl>
                                        <p:attrNameLst>
                                          <p:attrName>style.visibility</p:attrName>
                                        </p:attrNameLst>
                                      </p:cBhvr>
                                      <p:to>
                                        <p:strVal val="visible"/>
                                      </p:to>
                                    </p:set>
                                    <p:animEffect transition="in" filter="wipe(down)">
                                      <p:cBhvr>
                                        <p:cTn id="61" dur="580">
                                          <p:stCondLst>
                                            <p:cond delay="0"/>
                                          </p:stCondLst>
                                        </p:cTn>
                                        <p:tgtEl>
                                          <p:spTgt spid="1032"/>
                                        </p:tgtEl>
                                      </p:cBhvr>
                                    </p:animEffect>
                                    <p:anim calcmode="lin" valueType="num">
                                      <p:cBhvr>
                                        <p:cTn id="62" dur="1822" tmFilter="0,0; 0.14,0.36; 0.43,0.73; 0.71,0.91; 1.0,1.0">
                                          <p:stCondLst>
                                            <p:cond delay="0"/>
                                          </p:stCondLst>
                                        </p:cTn>
                                        <p:tgtEl>
                                          <p:spTgt spid="1032"/>
                                        </p:tgtEl>
                                        <p:attrNameLst>
                                          <p:attrName>ppt_x</p:attrName>
                                        </p:attrNameLst>
                                      </p:cBhvr>
                                      <p:tavLst>
                                        <p:tav tm="0">
                                          <p:val>
                                            <p:strVal val="#ppt_x-0.25"/>
                                          </p:val>
                                        </p:tav>
                                        <p:tav tm="100000">
                                          <p:val>
                                            <p:strVal val="#ppt_x"/>
                                          </p:val>
                                        </p:tav>
                                      </p:tavLst>
                                    </p:anim>
                                    <p:anim calcmode="lin" valueType="num">
                                      <p:cBhvr>
                                        <p:cTn id="63" dur="664" tmFilter="0.0,0.0; 0.25,0.07; 0.50,0.2; 0.75,0.467; 1.0,1.0">
                                          <p:stCondLst>
                                            <p:cond delay="0"/>
                                          </p:stCondLst>
                                        </p:cTn>
                                        <p:tgtEl>
                                          <p:spTgt spid="1032"/>
                                        </p:tgtEl>
                                        <p:attrNameLst>
                                          <p:attrName>ppt_y</p:attrName>
                                        </p:attrNameLst>
                                      </p:cBhvr>
                                      <p:tavLst>
                                        <p:tav tm="0" fmla="#ppt_y-sin(pi*$)/3">
                                          <p:val>
                                            <p:fltVal val="0.5"/>
                                          </p:val>
                                        </p:tav>
                                        <p:tav tm="100000">
                                          <p:val>
                                            <p:fltVal val="1"/>
                                          </p:val>
                                        </p:tav>
                                      </p:tavLst>
                                    </p:anim>
                                    <p:anim calcmode="lin" valueType="num">
                                      <p:cBhvr>
                                        <p:cTn id="64" dur="664" tmFilter="0, 0; 0.125,0.2665; 0.25,0.4; 0.375,0.465; 0.5,0.5;  0.625,0.535; 0.75,0.6; 0.875,0.7335; 1,1">
                                          <p:stCondLst>
                                            <p:cond delay="664"/>
                                          </p:stCondLst>
                                        </p:cTn>
                                        <p:tgtEl>
                                          <p:spTgt spid="1032"/>
                                        </p:tgtEl>
                                        <p:attrNameLst>
                                          <p:attrName>ppt_y</p:attrName>
                                        </p:attrNameLst>
                                      </p:cBhvr>
                                      <p:tavLst>
                                        <p:tav tm="0" fmla="#ppt_y-sin(pi*$)/9">
                                          <p:val>
                                            <p:fltVal val="0"/>
                                          </p:val>
                                        </p:tav>
                                        <p:tav tm="100000">
                                          <p:val>
                                            <p:fltVal val="1"/>
                                          </p:val>
                                        </p:tav>
                                      </p:tavLst>
                                    </p:anim>
                                    <p:anim calcmode="lin" valueType="num">
                                      <p:cBhvr>
                                        <p:cTn id="65" dur="332" tmFilter="0, 0; 0.125,0.2665; 0.25,0.4; 0.375,0.465; 0.5,0.5;  0.625,0.535; 0.75,0.6; 0.875,0.7335; 1,1">
                                          <p:stCondLst>
                                            <p:cond delay="1324"/>
                                          </p:stCondLst>
                                        </p:cTn>
                                        <p:tgtEl>
                                          <p:spTgt spid="1032"/>
                                        </p:tgtEl>
                                        <p:attrNameLst>
                                          <p:attrName>ppt_y</p:attrName>
                                        </p:attrNameLst>
                                      </p:cBhvr>
                                      <p:tavLst>
                                        <p:tav tm="0" fmla="#ppt_y-sin(pi*$)/27">
                                          <p:val>
                                            <p:fltVal val="0"/>
                                          </p:val>
                                        </p:tav>
                                        <p:tav tm="100000">
                                          <p:val>
                                            <p:fltVal val="1"/>
                                          </p:val>
                                        </p:tav>
                                      </p:tavLst>
                                    </p:anim>
                                    <p:anim calcmode="lin" valueType="num">
                                      <p:cBhvr>
                                        <p:cTn id="66" dur="164" tmFilter="0, 0; 0.125,0.2665; 0.25,0.4; 0.375,0.465; 0.5,0.5;  0.625,0.535; 0.75,0.6; 0.875,0.7335; 1,1">
                                          <p:stCondLst>
                                            <p:cond delay="1656"/>
                                          </p:stCondLst>
                                        </p:cTn>
                                        <p:tgtEl>
                                          <p:spTgt spid="1032"/>
                                        </p:tgtEl>
                                        <p:attrNameLst>
                                          <p:attrName>ppt_y</p:attrName>
                                        </p:attrNameLst>
                                      </p:cBhvr>
                                      <p:tavLst>
                                        <p:tav tm="0" fmla="#ppt_y-sin(pi*$)/81">
                                          <p:val>
                                            <p:fltVal val="0"/>
                                          </p:val>
                                        </p:tav>
                                        <p:tav tm="100000">
                                          <p:val>
                                            <p:fltVal val="1"/>
                                          </p:val>
                                        </p:tav>
                                      </p:tavLst>
                                    </p:anim>
                                    <p:animScale>
                                      <p:cBhvr>
                                        <p:cTn id="67" dur="26">
                                          <p:stCondLst>
                                            <p:cond delay="650"/>
                                          </p:stCondLst>
                                        </p:cTn>
                                        <p:tgtEl>
                                          <p:spTgt spid="1032"/>
                                        </p:tgtEl>
                                      </p:cBhvr>
                                      <p:to x="100000" y="60000"/>
                                    </p:animScale>
                                    <p:animScale>
                                      <p:cBhvr>
                                        <p:cTn id="68" dur="166" decel="50000">
                                          <p:stCondLst>
                                            <p:cond delay="676"/>
                                          </p:stCondLst>
                                        </p:cTn>
                                        <p:tgtEl>
                                          <p:spTgt spid="1032"/>
                                        </p:tgtEl>
                                      </p:cBhvr>
                                      <p:to x="100000" y="100000"/>
                                    </p:animScale>
                                    <p:animScale>
                                      <p:cBhvr>
                                        <p:cTn id="69" dur="26">
                                          <p:stCondLst>
                                            <p:cond delay="1312"/>
                                          </p:stCondLst>
                                        </p:cTn>
                                        <p:tgtEl>
                                          <p:spTgt spid="1032"/>
                                        </p:tgtEl>
                                      </p:cBhvr>
                                      <p:to x="100000" y="80000"/>
                                    </p:animScale>
                                    <p:animScale>
                                      <p:cBhvr>
                                        <p:cTn id="70" dur="166" decel="50000">
                                          <p:stCondLst>
                                            <p:cond delay="1338"/>
                                          </p:stCondLst>
                                        </p:cTn>
                                        <p:tgtEl>
                                          <p:spTgt spid="1032"/>
                                        </p:tgtEl>
                                      </p:cBhvr>
                                      <p:to x="100000" y="100000"/>
                                    </p:animScale>
                                    <p:animScale>
                                      <p:cBhvr>
                                        <p:cTn id="71" dur="26">
                                          <p:stCondLst>
                                            <p:cond delay="1642"/>
                                          </p:stCondLst>
                                        </p:cTn>
                                        <p:tgtEl>
                                          <p:spTgt spid="1032"/>
                                        </p:tgtEl>
                                      </p:cBhvr>
                                      <p:to x="100000" y="90000"/>
                                    </p:animScale>
                                    <p:animScale>
                                      <p:cBhvr>
                                        <p:cTn id="72" dur="166" decel="50000">
                                          <p:stCondLst>
                                            <p:cond delay="1668"/>
                                          </p:stCondLst>
                                        </p:cTn>
                                        <p:tgtEl>
                                          <p:spTgt spid="1032"/>
                                        </p:tgtEl>
                                      </p:cBhvr>
                                      <p:to x="100000" y="100000"/>
                                    </p:animScale>
                                    <p:animScale>
                                      <p:cBhvr>
                                        <p:cTn id="73" dur="26">
                                          <p:stCondLst>
                                            <p:cond delay="1808"/>
                                          </p:stCondLst>
                                        </p:cTn>
                                        <p:tgtEl>
                                          <p:spTgt spid="1032"/>
                                        </p:tgtEl>
                                      </p:cBhvr>
                                      <p:to x="100000" y="95000"/>
                                    </p:animScale>
                                    <p:animScale>
                                      <p:cBhvr>
                                        <p:cTn id="74" dur="166" decel="50000">
                                          <p:stCondLst>
                                            <p:cond delay="1834"/>
                                          </p:stCondLst>
                                        </p:cTn>
                                        <p:tgtEl>
                                          <p:spTgt spid="1032"/>
                                        </p:tgtEl>
                                      </p:cBhvr>
                                      <p:to x="100000" y="100000"/>
                                    </p:animScale>
                                  </p:childTnLst>
                                </p:cTn>
                              </p:par>
                            </p:childTnLst>
                          </p:cTn>
                        </p:par>
                      </p:childTnLst>
                    </p:cTn>
                  </p:par>
                  <p:par>
                    <p:cTn id="75" fill="hold">
                      <p:stCondLst>
                        <p:cond delay="indefinite"/>
                      </p:stCondLst>
                      <p:childTnLst>
                        <p:par>
                          <p:cTn id="76" fill="hold">
                            <p:stCondLst>
                              <p:cond delay="0"/>
                            </p:stCondLst>
                            <p:childTnLst>
                              <p:par>
                                <p:cTn id="77" presetID="26" presetClass="entr" presetSubtype="0" fill="hold" nodeType="clickEffect">
                                  <p:stCondLst>
                                    <p:cond delay="0"/>
                                  </p:stCondLst>
                                  <p:childTnLst>
                                    <p:set>
                                      <p:cBhvr>
                                        <p:cTn id="78" dur="1" fill="hold">
                                          <p:stCondLst>
                                            <p:cond delay="0"/>
                                          </p:stCondLst>
                                        </p:cTn>
                                        <p:tgtEl>
                                          <p:spTgt spid="1026"/>
                                        </p:tgtEl>
                                        <p:attrNameLst>
                                          <p:attrName>style.visibility</p:attrName>
                                        </p:attrNameLst>
                                      </p:cBhvr>
                                      <p:to>
                                        <p:strVal val="visible"/>
                                      </p:to>
                                    </p:set>
                                    <p:animEffect transition="in" filter="wipe(down)">
                                      <p:cBhvr>
                                        <p:cTn id="79" dur="580">
                                          <p:stCondLst>
                                            <p:cond delay="0"/>
                                          </p:stCondLst>
                                        </p:cTn>
                                        <p:tgtEl>
                                          <p:spTgt spid="1026"/>
                                        </p:tgtEl>
                                      </p:cBhvr>
                                    </p:animEffect>
                                    <p:anim calcmode="lin" valueType="num">
                                      <p:cBhvr>
                                        <p:cTn id="80" dur="1822" tmFilter="0,0; 0.14,0.36; 0.43,0.73; 0.71,0.91; 1.0,1.0">
                                          <p:stCondLst>
                                            <p:cond delay="0"/>
                                          </p:stCondLst>
                                        </p:cTn>
                                        <p:tgtEl>
                                          <p:spTgt spid="1026"/>
                                        </p:tgtEl>
                                        <p:attrNameLst>
                                          <p:attrName>ppt_x</p:attrName>
                                        </p:attrNameLst>
                                      </p:cBhvr>
                                      <p:tavLst>
                                        <p:tav tm="0">
                                          <p:val>
                                            <p:strVal val="#ppt_x-0.25"/>
                                          </p:val>
                                        </p:tav>
                                        <p:tav tm="100000">
                                          <p:val>
                                            <p:strVal val="#ppt_x"/>
                                          </p:val>
                                        </p:tav>
                                      </p:tavLst>
                                    </p:anim>
                                    <p:anim calcmode="lin" valueType="num">
                                      <p:cBhvr>
                                        <p:cTn id="81" dur="664" tmFilter="0.0,0.0; 0.25,0.07; 0.50,0.2; 0.75,0.467; 1.0,1.0">
                                          <p:stCondLst>
                                            <p:cond delay="0"/>
                                          </p:stCondLst>
                                        </p:cTn>
                                        <p:tgtEl>
                                          <p:spTgt spid="1026"/>
                                        </p:tgtEl>
                                        <p:attrNameLst>
                                          <p:attrName>ppt_y</p:attrName>
                                        </p:attrNameLst>
                                      </p:cBhvr>
                                      <p:tavLst>
                                        <p:tav tm="0" fmla="#ppt_y-sin(pi*$)/3">
                                          <p:val>
                                            <p:fltVal val="0.5"/>
                                          </p:val>
                                        </p:tav>
                                        <p:tav tm="100000">
                                          <p:val>
                                            <p:fltVal val="1"/>
                                          </p:val>
                                        </p:tav>
                                      </p:tavLst>
                                    </p:anim>
                                    <p:anim calcmode="lin" valueType="num">
                                      <p:cBhvr>
                                        <p:cTn id="82" dur="664" tmFilter="0, 0; 0.125,0.2665; 0.25,0.4; 0.375,0.465; 0.5,0.5;  0.625,0.535; 0.75,0.6; 0.875,0.7335; 1,1">
                                          <p:stCondLst>
                                            <p:cond delay="664"/>
                                          </p:stCondLst>
                                        </p:cTn>
                                        <p:tgtEl>
                                          <p:spTgt spid="1026"/>
                                        </p:tgtEl>
                                        <p:attrNameLst>
                                          <p:attrName>ppt_y</p:attrName>
                                        </p:attrNameLst>
                                      </p:cBhvr>
                                      <p:tavLst>
                                        <p:tav tm="0" fmla="#ppt_y-sin(pi*$)/9">
                                          <p:val>
                                            <p:fltVal val="0"/>
                                          </p:val>
                                        </p:tav>
                                        <p:tav tm="100000">
                                          <p:val>
                                            <p:fltVal val="1"/>
                                          </p:val>
                                        </p:tav>
                                      </p:tavLst>
                                    </p:anim>
                                    <p:anim calcmode="lin" valueType="num">
                                      <p:cBhvr>
                                        <p:cTn id="83" dur="332" tmFilter="0, 0; 0.125,0.2665; 0.25,0.4; 0.375,0.465; 0.5,0.5;  0.625,0.535; 0.75,0.6; 0.875,0.7335; 1,1">
                                          <p:stCondLst>
                                            <p:cond delay="1324"/>
                                          </p:stCondLst>
                                        </p:cTn>
                                        <p:tgtEl>
                                          <p:spTgt spid="1026"/>
                                        </p:tgtEl>
                                        <p:attrNameLst>
                                          <p:attrName>ppt_y</p:attrName>
                                        </p:attrNameLst>
                                      </p:cBhvr>
                                      <p:tavLst>
                                        <p:tav tm="0" fmla="#ppt_y-sin(pi*$)/27">
                                          <p:val>
                                            <p:fltVal val="0"/>
                                          </p:val>
                                        </p:tav>
                                        <p:tav tm="100000">
                                          <p:val>
                                            <p:fltVal val="1"/>
                                          </p:val>
                                        </p:tav>
                                      </p:tavLst>
                                    </p:anim>
                                    <p:anim calcmode="lin" valueType="num">
                                      <p:cBhvr>
                                        <p:cTn id="84" dur="164" tmFilter="0, 0; 0.125,0.2665; 0.25,0.4; 0.375,0.465; 0.5,0.5;  0.625,0.535; 0.75,0.6; 0.875,0.7335; 1,1">
                                          <p:stCondLst>
                                            <p:cond delay="1656"/>
                                          </p:stCondLst>
                                        </p:cTn>
                                        <p:tgtEl>
                                          <p:spTgt spid="1026"/>
                                        </p:tgtEl>
                                        <p:attrNameLst>
                                          <p:attrName>ppt_y</p:attrName>
                                        </p:attrNameLst>
                                      </p:cBhvr>
                                      <p:tavLst>
                                        <p:tav tm="0" fmla="#ppt_y-sin(pi*$)/81">
                                          <p:val>
                                            <p:fltVal val="0"/>
                                          </p:val>
                                        </p:tav>
                                        <p:tav tm="100000">
                                          <p:val>
                                            <p:fltVal val="1"/>
                                          </p:val>
                                        </p:tav>
                                      </p:tavLst>
                                    </p:anim>
                                    <p:animScale>
                                      <p:cBhvr>
                                        <p:cTn id="85" dur="26">
                                          <p:stCondLst>
                                            <p:cond delay="650"/>
                                          </p:stCondLst>
                                        </p:cTn>
                                        <p:tgtEl>
                                          <p:spTgt spid="1026"/>
                                        </p:tgtEl>
                                      </p:cBhvr>
                                      <p:to x="100000" y="60000"/>
                                    </p:animScale>
                                    <p:animScale>
                                      <p:cBhvr>
                                        <p:cTn id="86" dur="166" decel="50000">
                                          <p:stCondLst>
                                            <p:cond delay="676"/>
                                          </p:stCondLst>
                                        </p:cTn>
                                        <p:tgtEl>
                                          <p:spTgt spid="1026"/>
                                        </p:tgtEl>
                                      </p:cBhvr>
                                      <p:to x="100000" y="100000"/>
                                    </p:animScale>
                                    <p:animScale>
                                      <p:cBhvr>
                                        <p:cTn id="87" dur="26">
                                          <p:stCondLst>
                                            <p:cond delay="1312"/>
                                          </p:stCondLst>
                                        </p:cTn>
                                        <p:tgtEl>
                                          <p:spTgt spid="1026"/>
                                        </p:tgtEl>
                                      </p:cBhvr>
                                      <p:to x="100000" y="80000"/>
                                    </p:animScale>
                                    <p:animScale>
                                      <p:cBhvr>
                                        <p:cTn id="88" dur="166" decel="50000">
                                          <p:stCondLst>
                                            <p:cond delay="1338"/>
                                          </p:stCondLst>
                                        </p:cTn>
                                        <p:tgtEl>
                                          <p:spTgt spid="1026"/>
                                        </p:tgtEl>
                                      </p:cBhvr>
                                      <p:to x="100000" y="100000"/>
                                    </p:animScale>
                                    <p:animScale>
                                      <p:cBhvr>
                                        <p:cTn id="89" dur="26">
                                          <p:stCondLst>
                                            <p:cond delay="1642"/>
                                          </p:stCondLst>
                                        </p:cTn>
                                        <p:tgtEl>
                                          <p:spTgt spid="1026"/>
                                        </p:tgtEl>
                                      </p:cBhvr>
                                      <p:to x="100000" y="90000"/>
                                    </p:animScale>
                                    <p:animScale>
                                      <p:cBhvr>
                                        <p:cTn id="90" dur="166" decel="50000">
                                          <p:stCondLst>
                                            <p:cond delay="1668"/>
                                          </p:stCondLst>
                                        </p:cTn>
                                        <p:tgtEl>
                                          <p:spTgt spid="1026"/>
                                        </p:tgtEl>
                                      </p:cBhvr>
                                      <p:to x="100000" y="100000"/>
                                    </p:animScale>
                                    <p:animScale>
                                      <p:cBhvr>
                                        <p:cTn id="91" dur="26">
                                          <p:stCondLst>
                                            <p:cond delay="1808"/>
                                          </p:stCondLst>
                                        </p:cTn>
                                        <p:tgtEl>
                                          <p:spTgt spid="1026"/>
                                        </p:tgtEl>
                                      </p:cBhvr>
                                      <p:to x="100000" y="95000"/>
                                    </p:animScale>
                                    <p:animScale>
                                      <p:cBhvr>
                                        <p:cTn id="92" dur="166" decel="50000">
                                          <p:stCondLst>
                                            <p:cond delay="1834"/>
                                          </p:stCondLst>
                                        </p:cTn>
                                        <p:tgtEl>
                                          <p:spTgt spid="1026"/>
                                        </p:tgtEl>
                                      </p:cBhvr>
                                      <p:to x="100000" y="100000"/>
                                    </p:animScale>
                                  </p:childTnLst>
                                </p:cTn>
                              </p:par>
                            </p:childTnLst>
                          </p:cTn>
                        </p:par>
                      </p:childTnLst>
                    </p:cTn>
                  </p:par>
                  <p:par>
                    <p:cTn id="93" fill="hold">
                      <p:stCondLst>
                        <p:cond delay="indefinite"/>
                      </p:stCondLst>
                      <p:childTnLst>
                        <p:par>
                          <p:cTn id="94" fill="hold">
                            <p:stCondLst>
                              <p:cond delay="0"/>
                            </p:stCondLst>
                            <p:childTnLst>
                              <p:par>
                                <p:cTn id="95" presetID="26" presetClass="entr" presetSubtype="0" fill="hold" grpId="0" nodeType="clickEffect">
                                  <p:stCondLst>
                                    <p:cond delay="0"/>
                                  </p:stCondLst>
                                  <p:childTnLst>
                                    <p:set>
                                      <p:cBhvr>
                                        <p:cTn id="96" dur="1" fill="hold">
                                          <p:stCondLst>
                                            <p:cond delay="0"/>
                                          </p:stCondLst>
                                        </p:cTn>
                                        <p:tgtEl>
                                          <p:spTgt spid="3"/>
                                        </p:tgtEl>
                                        <p:attrNameLst>
                                          <p:attrName>style.visibility</p:attrName>
                                        </p:attrNameLst>
                                      </p:cBhvr>
                                      <p:to>
                                        <p:strVal val="visible"/>
                                      </p:to>
                                    </p:set>
                                    <p:animEffect transition="in" filter="wipe(down)">
                                      <p:cBhvr>
                                        <p:cTn id="97" dur="580">
                                          <p:stCondLst>
                                            <p:cond delay="0"/>
                                          </p:stCondLst>
                                        </p:cTn>
                                        <p:tgtEl>
                                          <p:spTgt spid="3"/>
                                        </p:tgtEl>
                                      </p:cBhvr>
                                    </p:animEffect>
                                    <p:anim calcmode="lin" valueType="num">
                                      <p:cBhvr>
                                        <p:cTn id="9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0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0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03" dur="26">
                                          <p:stCondLst>
                                            <p:cond delay="650"/>
                                          </p:stCondLst>
                                        </p:cTn>
                                        <p:tgtEl>
                                          <p:spTgt spid="3"/>
                                        </p:tgtEl>
                                      </p:cBhvr>
                                      <p:to x="100000" y="60000"/>
                                    </p:animScale>
                                    <p:animScale>
                                      <p:cBhvr>
                                        <p:cTn id="104" dur="166" decel="50000">
                                          <p:stCondLst>
                                            <p:cond delay="676"/>
                                          </p:stCondLst>
                                        </p:cTn>
                                        <p:tgtEl>
                                          <p:spTgt spid="3"/>
                                        </p:tgtEl>
                                      </p:cBhvr>
                                      <p:to x="100000" y="100000"/>
                                    </p:animScale>
                                    <p:animScale>
                                      <p:cBhvr>
                                        <p:cTn id="105" dur="26">
                                          <p:stCondLst>
                                            <p:cond delay="1312"/>
                                          </p:stCondLst>
                                        </p:cTn>
                                        <p:tgtEl>
                                          <p:spTgt spid="3"/>
                                        </p:tgtEl>
                                      </p:cBhvr>
                                      <p:to x="100000" y="80000"/>
                                    </p:animScale>
                                    <p:animScale>
                                      <p:cBhvr>
                                        <p:cTn id="106" dur="166" decel="50000">
                                          <p:stCondLst>
                                            <p:cond delay="1338"/>
                                          </p:stCondLst>
                                        </p:cTn>
                                        <p:tgtEl>
                                          <p:spTgt spid="3"/>
                                        </p:tgtEl>
                                      </p:cBhvr>
                                      <p:to x="100000" y="100000"/>
                                    </p:animScale>
                                    <p:animScale>
                                      <p:cBhvr>
                                        <p:cTn id="107" dur="26">
                                          <p:stCondLst>
                                            <p:cond delay="1642"/>
                                          </p:stCondLst>
                                        </p:cTn>
                                        <p:tgtEl>
                                          <p:spTgt spid="3"/>
                                        </p:tgtEl>
                                      </p:cBhvr>
                                      <p:to x="100000" y="90000"/>
                                    </p:animScale>
                                    <p:animScale>
                                      <p:cBhvr>
                                        <p:cTn id="108" dur="166" decel="50000">
                                          <p:stCondLst>
                                            <p:cond delay="1668"/>
                                          </p:stCondLst>
                                        </p:cTn>
                                        <p:tgtEl>
                                          <p:spTgt spid="3"/>
                                        </p:tgtEl>
                                      </p:cBhvr>
                                      <p:to x="100000" y="100000"/>
                                    </p:animScale>
                                    <p:animScale>
                                      <p:cBhvr>
                                        <p:cTn id="109" dur="26">
                                          <p:stCondLst>
                                            <p:cond delay="1808"/>
                                          </p:stCondLst>
                                        </p:cTn>
                                        <p:tgtEl>
                                          <p:spTgt spid="3"/>
                                        </p:tgtEl>
                                      </p:cBhvr>
                                      <p:to x="100000" y="95000"/>
                                    </p:animScale>
                                    <p:animScale>
                                      <p:cBhvr>
                                        <p:cTn id="110" dur="166" decel="50000">
                                          <p:stCondLst>
                                            <p:cond delay="1834"/>
                                          </p:stCondLst>
                                        </p:cTn>
                                        <p:tgtEl>
                                          <p:spTgt spid="3"/>
                                        </p:tgtEl>
                                      </p:cBhvr>
                                      <p:to x="100000" y="100000"/>
                                    </p:animScale>
                                  </p:childTnLst>
                                </p:cTn>
                              </p:par>
                            </p:childTnLst>
                          </p:cTn>
                        </p:par>
                      </p:childTnLst>
                    </p:cTn>
                  </p:par>
                  <p:par>
                    <p:cTn id="111" fill="hold">
                      <p:stCondLst>
                        <p:cond delay="indefinite"/>
                      </p:stCondLst>
                      <p:childTnLst>
                        <p:par>
                          <p:cTn id="112" fill="hold">
                            <p:stCondLst>
                              <p:cond delay="0"/>
                            </p:stCondLst>
                            <p:childTnLst>
                              <p:par>
                                <p:cTn id="113" presetID="26" presetClass="entr" presetSubtype="0" fill="hold" grpId="0" nodeType="clickEffect">
                                  <p:stCondLst>
                                    <p:cond delay="0"/>
                                  </p:stCondLst>
                                  <p:childTnLst>
                                    <p:set>
                                      <p:cBhvr>
                                        <p:cTn id="114" dur="1" fill="hold">
                                          <p:stCondLst>
                                            <p:cond delay="0"/>
                                          </p:stCondLst>
                                        </p:cTn>
                                        <p:tgtEl>
                                          <p:spTgt spid="8"/>
                                        </p:tgtEl>
                                        <p:attrNameLst>
                                          <p:attrName>style.visibility</p:attrName>
                                        </p:attrNameLst>
                                      </p:cBhvr>
                                      <p:to>
                                        <p:strVal val="visible"/>
                                      </p:to>
                                    </p:set>
                                    <p:animEffect transition="in" filter="wipe(down)">
                                      <p:cBhvr>
                                        <p:cTn id="115" dur="580">
                                          <p:stCondLst>
                                            <p:cond delay="0"/>
                                          </p:stCondLst>
                                        </p:cTn>
                                        <p:tgtEl>
                                          <p:spTgt spid="8"/>
                                        </p:tgtEl>
                                      </p:cBhvr>
                                    </p:animEffect>
                                    <p:anim calcmode="lin" valueType="num">
                                      <p:cBhvr>
                                        <p:cTn id="116"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17"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18"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9"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0"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21" dur="26">
                                          <p:stCondLst>
                                            <p:cond delay="650"/>
                                          </p:stCondLst>
                                        </p:cTn>
                                        <p:tgtEl>
                                          <p:spTgt spid="8"/>
                                        </p:tgtEl>
                                      </p:cBhvr>
                                      <p:to x="100000" y="60000"/>
                                    </p:animScale>
                                    <p:animScale>
                                      <p:cBhvr>
                                        <p:cTn id="122" dur="166" decel="50000">
                                          <p:stCondLst>
                                            <p:cond delay="676"/>
                                          </p:stCondLst>
                                        </p:cTn>
                                        <p:tgtEl>
                                          <p:spTgt spid="8"/>
                                        </p:tgtEl>
                                      </p:cBhvr>
                                      <p:to x="100000" y="100000"/>
                                    </p:animScale>
                                    <p:animScale>
                                      <p:cBhvr>
                                        <p:cTn id="123" dur="26">
                                          <p:stCondLst>
                                            <p:cond delay="1312"/>
                                          </p:stCondLst>
                                        </p:cTn>
                                        <p:tgtEl>
                                          <p:spTgt spid="8"/>
                                        </p:tgtEl>
                                      </p:cBhvr>
                                      <p:to x="100000" y="80000"/>
                                    </p:animScale>
                                    <p:animScale>
                                      <p:cBhvr>
                                        <p:cTn id="124" dur="166" decel="50000">
                                          <p:stCondLst>
                                            <p:cond delay="1338"/>
                                          </p:stCondLst>
                                        </p:cTn>
                                        <p:tgtEl>
                                          <p:spTgt spid="8"/>
                                        </p:tgtEl>
                                      </p:cBhvr>
                                      <p:to x="100000" y="100000"/>
                                    </p:animScale>
                                    <p:animScale>
                                      <p:cBhvr>
                                        <p:cTn id="125" dur="26">
                                          <p:stCondLst>
                                            <p:cond delay="1642"/>
                                          </p:stCondLst>
                                        </p:cTn>
                                        <p:tgtEl>
                                          <p:spTgt spid="8"/>
                                        </p:tgtEl>
                                      </p:cBhvr>
                                      <p:to x="100000" y="90000"/>
                                    </p:animScale>
                                    <p:animScale>
                                      <p:cBhvr>
                                        <p:cTn id="126" dur="166" decel="50000">
                                          <p:stCondLst>
                                            <p:cond delay="1668"/>
                                          </p:stCondLst>
                                        </p:cTn>
                                        <p:tgtEl>
                                          <p:spTgt spid="8"/>
                                        </p:tgtEl>
                                      </p:cBhvr>
                                      <p:to x="100000" y="100000"/>
                                    </p:animScale>
                                    <p:animScale>
                                      <p:cBhvr>
                                        <p:cTn id="127" dur="26">
                                          <p:stCondLst>
                                            <p:cond delay="1808"/>
                                          </p:stCondLst>
                                        </p:cTn>
                                        <p:tgtEl>
                                          <p:spTgt spid="8"/>
                                        </p:tgtEl>
                                      </p:cBhvr>
                                      <p:to x="100000" y="95000"/>
                                    </p:animScale>
                                    <p:animScale>
                                      <p:cBhvr>
                                        <p:cTn id="128"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11" grpId="0"/>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video-output-DBA63A25-83ED-46C3-BA0A-F4E76004339D.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cstate="print"/>
          <a:stretch>
            <a:fillRect/>
          </a:stretch>
        </p:blipFill>
        <p:spPr>
          <a:xfrm>
            <a:off x="4567238" y="3424238"/>
            <a:ext cx="9525" cy="9525"/>
          </a:xfrm>
          <a:prstGeom prst="rect">
            <a:avLst/>
          </a:prstGeom>
        </p:spPr>
      </p:pic>
      <p:pic>
        <p:nvPicPr>
          <p:cNvPr id="9" name="Picture 8" descr="101360975_931771523928963_4126119328296730624_n.jpg"/>
          <p:cNvPicPr>
            <a:picLocks noChangeAspect="1"/>
          </p:cNvPicPr>
          <p:nvPr/>
        </p:nvPicPr>
        <p:blipFill>
          <a:blip r:embed="rId5" cstate="print"/>
          <a:stretch>
            <a:fillRect/>
          </a:stretch>
        </p:blipFill>
        <p:spPr>
          <a:xfrm>
            <a:off x="539552" y="892301"/>
            <a:ext cx="3735867" cy="2964350"/>
          </a:xfrm>
          <a:prstGeom prst="rect">
            <a:avLst/>
          </a:prstGeom>
        </p:spPr>
      </p:pic>
      <p:pic>
        <p:nvPicPr>
          <p:cNvPr id="10" name="Content Placeholder 3" descr="101448836_731520104343760_7277209762469511168_n.jpg"/>
          <p:cNvPicPr>
            <a:picLocks noGrp="1" noChangeAspect="1"/>
          </p:cNvPicPr>
          <p:nvPr>
            <p:ph sz="quarter" idx="13"/>
          </p:nvPr>
        </p:nvPicPr>
        <p:blipFill>
          <a:blip r:embed="rId6" cstate="print"/>
          <a:stretch>
            <a:fillRect/>
          </a:stretch>
        </p:blipFill>
        <p:spPr>
          <a:xfrm>
            <a:off x="539552" y="4061696"/>
            <a:ext cx="4159127" cy="2730323"/>
          </a:xfrm>
        </p:spPr>
      </p:pic>
      <p:pic>
        <p:nvPicPr>
          <p:cNvPr id="11" name="Picture 10" descr="101663206_2654293058163443_47857218556526592_n.jpg"/>
          <p:cNvPicPr>
            <a:picLocks noChangeAspect="1"/>
          </p:cNvPicPr>
          <p:nvPr/>
        </p:nvPicPr>
        <p:blipFill>
          <a:blip r:embed="rId7" cstate="print"/>
          <a:stretch>
            <a:fillRect/>
          </a:stretch>
        </p:blipFill>
        <p:spPr>
          <a:xfrm>
            <a:off x="4549596" y="936915"/>
            <a:ext cx="3331621" cy="2875122"/>
          </a:xfrm>
          <a:prstGeom prst="rect">
            <a:avLst/>
          </a:prstGeom>
        </p:spPr>
      </p:pic>
      <p:pic>
        <p:nvPicPr>
          <p:cNvPr id="1026" name="Picture 2" descr="C:\Users\Milena\Downloads\logodizajn.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932040" y="3933056"/>
            <a:ext cx="2987604" cy="2987604"/>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122499" y="26235"/>
            <a:ext cx="4752528" cy="877163"/>
          </a:xfrm>
          <a:prstGeom prst="rect">
            <a:avLst/>
          </a:prstGeom>
          <a:noFill/>
        </p:spPr>
        <p:txBody>
          <a:bodyPr wrap="square" rtlCol="0">
            <a:spAutoFit/>
          </a:bodyPr>
          <a:lstStyle/>
          <a:p>
            <a:pPr algn="ctr"/>
            <a:r>
              <a:rPr lang="sr-Cyrl-RS" sz="1400" b="1" i="1" dirty="0">
                <a:solidFill>
                  <a:schemeClr val="accent1">
                    <a:lumMod val="75000"/>
                  </a:schemeClr>
                </a:solidFill>
                <a:effectLst>
                  <a:outerShdw blurRad="38100" dist="38100" dir="2700000" algn="tl">
                    <a:srgbClr val="000000">
                      <a:alpha val="43137"/>
                    </a:srgbClr>
                  </a:outerShdw>
                </a:effectLst>
                <a:latin typeface="Georgia" pitchFamily="18" charset="0"/>
              </a:rPr>
              <a:t>КАРИКАТУРОМ И ГРАФИЧКИМ ДИЗАЈНОМ ПРОТИВ КОРОНЕ</a:t>
            </a:r>
          </a:p>
          <a:p>
            <a:pPr algn="ctr"/>
            <a:r>
              <a:rPr lang="sr-Cyrl-RS" sz="1400" b="1" i="1" dirty="0">
                <a:solidFill>
                  <a:schemeClr val="accent1">
                    <a:lumMod val="75000"/>
                  </a:schemeClr>
                </a:solidFill>
                <a:effectLst>
                  <a:outerShdw blurRad="38100" dist="38100" dir="2700000" algn="tl">
                    <a:srgbClr val="000000">
                      <a:alpha val="43137"/>
                    </a:srgbClr>
                  </a:outerShdw>
                </a:effectLst>
                <a:latin typeface="Georgia" pitchFamily="18" charset="0"/>
              </a:rPr>
              <a:t> </a:t>
            </a:r>
            <a:r>
              <a:rPr lang="sr-Cyrl-RS" sz="1000" b="1" i="1" dirty="0">
                <a:solidFill>
                  <a:schemeClr val="accent1">
                    <a:lumMod val="75000"/>
                  </a:schemeClr>
                </a:solidFill>
                <a:effectLst>
                  <a:outerShdw blurRad="38100" dist="38100" dir="2700000" algn="tl">
                    <a:srgbClr val="000000">
                      <a:alpha val="43137"/>
                    </a:srgbClr>
                  </a:outerShdw>
                </a:effectLst>
                <a:latin typeface="Georgia" pitchFamily="18" charset="0"/>
              </a:rPr>
              <a:t>(</a:t>
            </a:r>
            <a:r>
              <a:rPr lang="sr-Cyrl-RS" sz="900" b="1" i="1" dirty="0">
                <a:solidFill>
                  <a:schemeClr val="accent1">
                    <a:lumMod val="75000"/>
                  </a:schemeClr>
                </a:solidFill>
                <a:effectLst>
                  <a:outerShdw blurRad="38100" dist="38100" dir="2700000" algn="tl">
                    <a:srgbClr val="000000">
                      <a:alpha val="43137"/>
                    </a:srgbClr>
                  </a:outerShdw>
                </a:effectLst>
                <a:latin typeface="Georgia" pitchFamily="18" charset="0"/>
              </a:rPr>
              <a:t>радови ученица Теодоре Вучковић и  Емилије Глишић 1-6,</a:t>
            </a:r>
          </a:p>
          <a:p>
            <a:pPr algn="ctr"/>
            <a:r>
              <a:rPr lang="sr-Cyrl-RS" sz="900" b="1" i="1" dirty="0">
                <a:solidFill>
                  <a:schemeClr val="accent1">
                    <a:lumMod val="75000"/>
                  </a:schemeClr>
                </a:solidFill>
                <a:effectLst>
                  <a:outerShdw blurRad="38100" dist="38100" dir="2700000" algn="tl">
                    <a:srgbClr val="000000">
                      <a:alpha val="43137"/>
                    </a:srgbClr>
                  </a:outerShdw>
                </a:effectLst>
                <a:latin typeface="Georgia" pitchFamily="18" charset="0"/>
              </a:rPr>
              <a:t>Миње Павић и Ане Миркаило 1-2)</a:t>
            </a:r>
            <a:endParaRPr lang="en-US" sz="1600" b="1" i="1" dirty="0">
              <a:solidFill>
                <a:schemeClr val="accent1">
                  <a:lumMod val="75000"/>
                </a:schemeClr>
              </a:solidFill>
              <a:effectLst>
                <a:outerShdw blurRad="38100" dist="38100" dir="2700000" algn="tl">
                  <a:srgbClr val="000000">
                    <a:alpha val="43137"/>
                  </a:srgbClr>
                </a:outerShdw>
              </a:effectLst>
              <a:latin typeface="Georgia" pitchFamily="18" charset="0"/>
            </a:endParaRPr>
          </a:p>
        </p:txBody>
      </p:sp>
    </p:spTree>
    <p:extLst>
      <p:ext uri="{BB962C8B-B14F-4D97-AF65-F5344CB8AC3E}">
        <p14:creationId xmlns:p14="http://schemas.microsoft.com/office/powerpoint/2010/main" val="347576048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80">
                                          <p:stCondLst>
                                            <p:cond delay="0"/>
                                          </p:stCondLst>
                                        </p:cTn>
                                        <p:tgtEl>
                                          <p:spTgt spid="9"/>
                                        </p:tgtEl>
                                      </p:cBhvr>
                                    </p:animEffect>
                                    <p:anim calcmode="lin" valueType="num">
                                      <p:cBhvr>
                                        <p:cTn id="8"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3" dur="26">
                                          <p:stCondLst>
                                            <p:cond delay="650"/>
                                          </p:stCondLst>
                                        </p:cTn>
                                        <p:tgtEl>
                                          <p:spTgt spid="9"/>
                                        </p:tgtEl>
                                      </p:cBhvr>
                                      <p:to x="100000" y="60000"/>
                                    </p:animScale>
                                    <p:animScale>
                                      <p:cBhvr>
                                        <p:cTn id="14" dur="166" decel="50000">
                                          <p:stCondLst>
                                            <p:cond delay="676"/>
                                          </p:stCondLst>
                                        </p:cTn>
                                        <p:tgtEl>
                                          <p:spTgt spid="9"/>
                                        </p:tgtEl>
                                      </p:cBhvr>
                                      <p:to x="100000" y="100000"/>
                                    </p:animScale>
                                    <p:animScale>
                                      <p:cBhvr>
                                        <p:cTn id="15" dur="26">
                                          <p:stCondLst>
                                            <p:cond delay="1312"/>
                                          </p:stCondLst>
                                        </p:cTn>
                                        <p:tgtEl>
                                          <p:spTgt spid="9"/>
                                        </p:tgtEl>
                                      </p:cBhvr>
                                      <p:to x="100000" y="80000"/>
                                    </p:animScale>
                                    <p:animScale>
                                      <p:cBhvr>
                                        <p:cTn id="16" dur="166" decel="50000">
                                          <p:stCondLst>
                                            <p:cond delay="1338"/>
                                          </p:stCondLst>
                                        </p:cTn>
                                        <p:tgtEl>
                                          <p:spTgt spid="9"/>
                                        </p:tgtEl>
                                      </p:cBhvr>
                                      <p:to x="100000" y="100000"/>
                                    </p:animScale>
                                    <p:animScale>
                                      <p:cBhvr>
                                        <p:cTn id="17" dur="26">
                                          <p:stCondLst>
                                            <p:cond delay="1642"/>
                                          </p:stCondLst>
                                        </p:cTn>
                                        <p:tgtEl>
                                          <p:spTgt spid="9"/>
                                        </p:tgtEl>
                                      </p:cBhvr>
                                      <p:to x="100000" y="90000"/>
                                    </p:animScale>
                                    <p:animScale>
                                      <p:cBhvr>
                                        <p:cTn id="18" dur="166" decel="50000">
                                          <p:stCondLst>
                                            <p:cond delay="1668"/>
                                          </p:stCondLst>
                                        </p:cTn>
                                        <p:tgtEl>
                                          <p:spTgt spid="9"/>
                                        </p:tgtEl>
                                      </p:cBhvr>
                                      <p:to x="100000" y="100000"/>
                                    </p:animScale>
                                    <p:animScale>
                                      <p:cBhvr>
                                        <p:cTn id="19" dur="26">
                                          <p:stCondLst>
                                            <p:cond delay="1808"/>
                                          </p:stCondLst>
                                        </p:cTn>
                                        <p:tgtEl>
                                          <p:spTgt spid="9"/>
                                        </p:tgtEl>
                                      </p:cBhvr>
                                      <p:to x="100000" y="95000"/>
                                    </p:animScale>
                                    <p:animScale>
                                      <p:cBhvr>
                                        <p:cTn id="20" dur="166" decel="50000">
                                          <p:stCondLst>
                                            <p:cond delay="1834"/>
                                          </p:stCondLst>
                                        </p:cTn>
                                        <p:tgtEl>
                                          <p:spTgt spid="9"/>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down)">
                                      <p:cBhvr>
                                        <p:cTn id="25" dur="580">
                                          <p:stCondLst>
                                            <p:cond delay="0"/>
                                          </p:stCondLst>
                                        </p:cTn>
                                        <p:tgtEl>
                                          <p:spTgt spid="10"/>
                                        </p:tgtEl>
                                      </p:cBhvr>
                                    </p:animEffect>
                                    <p:anim calcmode="lin" valueType="num">
                                      <p:cBhvr>
                                        <p:cTn id="26"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31" dur="26">
                                          <p:stCondLst>
                                            <p:cond delay="650"/>
                                          </p:stCondLst>
                                        </p:cTn>
                                        <p:tgtEl>
                                          <p:spTgt spid="10"/>
                                        </p:tgtEl>
                                      </p:cBhvr>
                                      <p:to x="100000" y="60000"/>
                                    </p:animScale>
                                    <p:animScale>
                                      <p:cBhvr>
                                        <p:cTn id="32" dur="166" decel="50000">
                                          <p:stCondLst>
                                            <p:cond delay="676"/>
                                          </p:stCondLst>
                                        </p:cTn>
                                        <p:tgtEl>
                                          <p:spTgt spid="10"/>
                                        </p:tgtEl>
                                      </p:cBhvr>
                                      <p:to x="100000" y="100000"/>
                                    </p:animScale>
                                    <p:animScale>
                                      <p:cBhvr>
                                        <p:cTn id="33" dur="26">
                                          <p:stCondLst>
                                            <p:cond delay="1312"/>
                                          </p:stCondLst>
                                        </p:cTn>
                                        <p:tgtEl>
                                          <p:spTgt spid="10"/>
                                        </p:tgtEl>
                                      </p:cBhvr>
                                      <p:to x="100000" y="80000"/>
                                    </p:animScale>
                                    <p:animScale>
                                      <p:cBhvr>
                                        <p:cTn id="34" dur="166" decel="50000">
                                          <p:stCondLst>
                                            <p:cond delay="1338"/>
                                          </p:stCondLst>
                                        </p:cTn>
                                        <p:tgtEl>
                                          <p:spTgt spid="10"/>
                                        </p:tgtEl>
                                      </p:cBhvr>
                                      <p:to x="100000" y="100000"/>
                                    </p:animScale>
                                    <p:animScale>
                                      <p:cBhvr>
                                        <p:cTn id="35" dur="26">
                                          <p:stCondLst>
                                            <p:cond delay="1642"/>
                                          </p:stCondLst>
                                        </p:cTn>
                                        <p:tgtEl>
                                          <p:spTgt spid="10"/>
                                        </p:tgtEl>
                                      </p:cBhvr>
                                      <p:to x="100000" y="90000"/>
                                    </p:animScale>
                                    <p:animScale>
                                      <p:cBhvr>
                                        <p:cTn id="36" dur="166" decel="50000">
                                          <p:stCondLst>
                                            <p:cond delay="1668"/>
                                          </p:stCondLst>
                                        </p:cTn>
                                        <p:tgtEl>
                                          <p:spTgt spid="10"/>
                                        </p:tgtEl>
                                      </p:cBhvr>
                                      <p:to x="100000" y="100000"/>
                                    </p:animScale>
                                    <p:animScale>
                                      <p:cBhvr>
                                        <p:cTn id="37" dur="26">
                                          <p:stCondLst>
                                            <p:cond delay="1808"/>
                                          </p:stCondLst>
                                        </p:cTn>
                                        <p:tgtEl>
                                          <p:spTgt spid="10"/>
                                        </p:tgtEl>
                                      </p:cBhvr>
                                      <p:to x="100000" y="95000"/>
                                    </p:animScale>
                                    <p:animScale>
                                      <p:cBhvr>
                                        <p:cTn id="38" dur="166" decel="50000">
                                          <p:stCondLst>
                                            <p:cond delay="1834"/>
                                          </p:stCondLst>
                                        </p:cTn>
                                        <p:tgtEl>
                                          <p:spTgt spid="10"/>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nodeType="click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wipe(down)">
                                      <p:cBhvr>
                                        <p:cTn id="43" dur="580">
                                          <p:stCondLst>
                                            <p:cond delay="0"/>
                                          </p:stCondLst>
                                        </p:cTn>
                                        <p:tgtEl>
                                          <p:spTgt spid="11"/>
                                        </p:tgtEl>
                                      </p:cBhvr>
                                    </p:animEffect>
                                    <p:anim calcmode="lin" valueType="num">
                                      <p:cBhvr>
                                        <p:cTn id="44"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49" dur="26">
                                          <p:stCondLst>
                                            <p:cond delay="650"/>
                                          </p:stCondLst>
                                        </p:cTn>
                                        <p:tgtEl>
                                          <p:spTgt spid="11"/>
                                        </p:tgtEl>
                                      </p:cBhvr>
                                      <p:to x="100000" y="60000"/>
                                    </p:animScale>
                                    <p:animScale>
                                      <p:cBhvr>
                                        <p:cTn id="50" dur="166" decel="50000">
                                          <p:stCondLst>
                                            <p:cond delay="676"/>
                                          </p:stCondLst>
                                        </p:cTn>
                                        <p:tgtEl>
                                          <p:spTgt spid="11"/>
                                        </p:tgtEl>
                                      </p:cBhvr>
                                      <p:to x="100000" y="100000"/>
                                    </p:animScale>
                                    <p:animScale>
                                      <p:cBhvr>
                                        <p:cTn id="51" dur="26">
                                          <p:stCondLst>
                                            <p:cond delay="1312"/>
                                          </p:stCondLst>
                                        </p:cTn>
                                        <p:tgtEl>
                                          <p:spTgt spid="11"/>
                                        </p:tgtEl>
                                      </p:cBhvr>
                                      <p:to x="100000" y="80000"/>
                                    </p:animScale>
                                    <p:animScale>
                                      <p:cBhvr>
                                        <p:cTn id="52" dur="166" decel="50000">
                                          <p:stCondLst>
                                            <p:cond delay="1338"/>
                                          </p:stCondLst>
                                        </p:cTn>
                                        <p:tgtEl>
                                          <p:spTgt spid="11"/>
                                        </p:tgtEl>
                                      </p:cBhvr>
                                      <p:to x="100000" y="100000"/>
                                    </p:animScale>
                                    <p:animScale>
                                      <p:cBhvr>
                                        <p:cTn id="53" dur="26">
                                          <p:stCondLst>
                                            <p:cond delay="1642"/>
                                          </p:stCondLst>
                                        </p:cTn>
                                        <p:tgtEl>
                                          <p:spTgt spid="11"/>
                                        </p:tgtEl>
                                      </p:cBhvr>
                                      <p:to x="100000" y="90000"/>
                                    </p:animScale>
                                    <p:animScale>
                                      <p:cBhvr>
                                        <p:cTn id="54" dur="166" decel="50000">
                                          <p:stCondLst>
                                            <p:cond delay="1668"/>
                                          </p:stCondLst>
                                        </p:cTn>
                                        <p:tgtEl>
                                          <p:spTgt spid="11"/>
                                        </p:tgtEl>
                                      </p:cBhvr>
                                      <p:to x="100000" y="100000"/>
                                    </p:animScale>
                                    <p:animScale>
                                      <p:cBhvr>
                                        <p:cTn id="55" dur="26">
                                          <p:stCondLst>
                                            <p:cond delay="1808"/>
                                          </p:stCondLst>
                                        </p:cTn>
                                        <p:tgtEl>
                                          <p:spTgt spid="11"/>
                                        </p:tgtEl>
                                      </p:cBhvr>
                                      <p:to x="100000" y="95000"/>
                                    </p:animScale>
                                    <p:animScale>
                                      <p:cBhvr>
                                        <p:cTn id="56" dur="166" decel="50000">
                                          <p:stCondLst>
                                            <p:cond delay="1834"/>
                                          </p:stCondLst>
                                        </p:cTn>
                                        <p:tgtEl>
                                          <p:spTgt spid="11"/>
                                        </p:tgtEl>
                                      </p:cBhvr>
                                      <p:to x="100000" y="100000"/>
                                    </p:animScale>
                                  </p:childTnLst>
                                </p:cTn>
                              </p:par>
                            </p:childTnLst>
                          </p:cTn>
                        </p:par>
                      </p:childTnLst>
                    </p:cTn>
                  </p:par>
                  <p:par>
                    <p:cTn id="57" fill="hold">
                      <p:stCondLst>
                        <p:cond delay="indefinite"/>
                      </p:stCondLst>
                      <p:childTnLst>
                        <p:par>
                          <p:cTn id="58" fill="hold">
                            <p:stCondLst>
                              <p:cond delay="0"/>
                            </p:stCondLst>
                            <p:childTnLst>
                              <p:par>
                                <p:cTn id="59" presetID="26" presetClass="entr" presetSubtype="0" fill="hold" grpId="0" nodeType="clickEffect">
                                  <p:stCondLst>
                                    <p:cond delay="0"/>
                                  </p:stCondLst>
                                  <p:childTnLst>
                                    <p:set>
                                      <p:cBhvr>
                                        <p:cTn id="60" dur="1" fill="hold">
                                          <p:stCondLst>
                                            <p:cond delay="0"/>
                                          </p:stCondLst>
                                        </p:cTn>
                                        <p:tgtEl>
                                          <p:spTgt spid="7"/>
                                        </p:tgtEl>
                                        <p:attrNameLst>
                                          <p:attrName>style.visibility</p:attrName>
                                        </p:attrNameLst>
                                      </p:cBhvr>
                                      <p:to>
                                        <p:strVal val="visible"/>
                                      </p:to>
                                    </p:set>
                                    <p:animEffect transition="in" filter="wipe(down)">
                                      <p:cBhvr>
                                        <p:cTn id="61" dur="580">
                                          <p:stCondLst>
                                            <p:cond delay="0"/>
                                          </p:stCondLst>
                                        </p:cTn>
                                        <p:tgtEl>
                                          <p:spTgt spid="7"/>
                                        </p:tgtEl>
                                      </p:cBhvr>
                                    </p:animEffect>
                                    <p:anim calcmode="lin" valueType="num">
                                      <p:cBhvr>
                                        <p:cTn id="62"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63"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64"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65"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66"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67" dur="26">
                                          <p:stCondLst>
                                            <p:cond delay="650"/>
                                          </p:stCondLst>
                                        </p:cTn>
                                        <p:tgtEl>
                                          <p:spTgt spid="7"/>
                                        </p:tgtEl>
                                      </p:cBhvr>
                                      <p:to x="100000" y="60000"/>
                                    </p:animScale>
                                    <p:animScale>
                                      <p:cBhvr>
                                        <p:cTn id="68" dur="166" decel="50000">
                                          <p:stCondLst>
                                            <p:cond delay="676"/>
                                          </p:stCondLst>
                                        </p:cTn>
                                        <p:tgtEl>
                                          <p:spTgt spid="7"/>
                                        </p:tgtEl>
                                      </p:cBhvr>
                                      <p:to x="100000" y="100000"/>
                                    </p:animScale>
                                    <p:animScale>
                                      <p:cBhvr>
                                        <p:cTn id="69" dur="26">
                                          <p:stCondLst>
                                            <p:cond delay="1312"/>
                                          </p:stCondLst>
                                        </p:cTn>
                                        <p:tgtEl>
                                          <p:spTgt spid="7"/>
                                        </p:tgtEl>
                                      </p:cBhvr>
                                      <p:to x="100000" y="80000"/>
                                    </p:animScale>
                                    <p:animScale>
                                      <p:cBhvr>
                                        <p:cTn id="70" dur="166" decel="50000">
                                          <p:stCondLst>
                                            <p:cond delay="1338"/>
                                          </p:stCondLst>
                                        </p:cTn>
                                        <p:tgtEl>
                                          <p:spTgt spid="7"/>
                                        </p:tgtEl>
                                      </p:cBhvr>
                                      <p:to x="100000" y="100000"/>
                                    </p:animScale>
                                    <p:animScale>
                                      <p:cBhvr>
                                        <p:cTn id="71" dur="26">
                                          <p:stCondLst>
                                            <p:cond delay="1642"/>
                                          </p:stCondLst>
                                        </p:cTn>
                                        <p:tgtEl>
                                          <p:spTgt spid="7"/>
                                        </p:tgtEl>
                                      </p:cBhvr>
                                      <p:to x="100000" y="90000"/>
                                    </p:animScale>
                                    <p:animScale>
                                      <p:cBhvr>
                                        <p:cTn id="72" dur="166" decel="50000">
                                          <p:stCondLst>
                                            <p:cond delay="1668"/>
                                          </p:stCondLst>
                                        </p:cTn>
                                        <p:tgtEl>
                                          <p:spTgt spid="7"/>
                                        </p:tgtEl>
                                      </p:cBhvr>
                                      <p:to x="100000" y="100000"/>
                                    </p:animScale>
                                    <p:animScale>
                                      <p:cBhvr>
                                        <p:cTn id="73" dur="26">
                                          <p:stCondLst>
                                            <p:cond delay="1808"/>
                                          </p:stCondLst>
                                        </p:cTn>
                                        <p:tgtEl>
                                          <p:spTgt spid="7"/>
                                        </p:tgtEl>
                                      </p:cBhvr>
                                      <p:to x="100000" y="95000"/>
                                    </p:animScale>
                                    <p:animScale>
                                      <p:cBhvr>
                                        <p:cTn id="74"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75" restart="whenNotActive" fill="hold" evtFilter="cancelBubble" nodeType="interactiveSeq">
                <p:stCondLst>
                  <p:cond evt="onClick" delay="0">
                    <p:tgtEl>
                      <p:spTgt spid="16"/>
                    </p:tgtEl>
                  </p:cond>
                </p:stCondLst>
                <p:endSync evt="end" delay="0">
                  <p:rtn val="all"/>
                </p:endSync>
                <p:childTnLst>
                  <p:par>
                    <p:cTn id="76" fill="hold">
                      <p:stCondLst>
                        <p:cond delay="0"/>
                      </p:stCondLst>
                      <p:childTnLst>
                        <p:par>
                          <p:cTn id="77" fill="hold">
                            <p:stCondLst>
                              <p:cond delay="0"/>
                            </p:stCondLst>
                            <p:childTnLst>
                              <p:par>
                                <p:cTn id="78" presetID="2" presetClass="mediacall" presetSubtype="0" fill="hold" nodeType="clickEffect">
                                  <p:stCondLst>
                                    <p:cond delay="0"/>
                                  </p:stCondLst>
                                  <p:childTnLst>
                                    <p:cmd type="call" cmd="togglePause">
                                      <p:cBhvr>
                                        <p:cTn id="79" dur="1" fill="hold"/>
                                        <p:tgtEl>
                                          <p:spTgt spid="16"/>
                                        </p:tgtEl>
                                      </p:cBhvr>
                                    </p:cmd>
                                  </p:childTnLst>
                                </p:cTn>
                              </p:par>
                            </p:childTnLst>
                          </p:cTn>
                        </p:par>
                      </p:childTnLst>
                    </p:cTn>
                  </p:par>
                </p:childTnLst>
              </p:cTn>
              <p:nextCondLst>
                <p:cond evt="onClick" delay="0">
                  <p:tgtEl>
                    <p:spTgt spid="16"/>
                  </p:tgtEl>
                </p:cond>
              </p:nextCondLst>
            </p:seq>
            <p:video>
              <p:cMediaNode vol="80000">
                <p:cTn id="80" fill="hold" display="0">
                  <p:stCondLst>
                    <p:cond delay="indefinite"/>
                  </p:stCondLst>
                </p:cTn>
                <p:tgtEl>
                  <p:spTgt spid="16"/>
                </p:tgtEl>
              </p:cMediaNode>
            </p:video>
          </p:childTnLst>
        </p:cTn>
      </p:par>
    </p:tnLst>
    <p:bldLst>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0" y="0"/>
            <a:ext cx="9144000" cy="6858000"/>
          </a:xfrm>
        </p:spPr>
        <p:txBody>
          <a:bodyPr>
            <a:normAutofit/>
          </a:bodyPr>
          <a:lstStyle/>
          <a:p>
            <a:pPr marL="36000" indent="0">
              <a:lnSpc>
                <a:spcPct val="120000"/>
              </a:lnSpc>
              <a:spcBef>
                <a:spcPts val="0"/>
              </a:spcBef>
              <a:spcAft>
                <a:spcPts val="0"/>
              </a:spcAft>
              <a:buNone/>
            </a:pPr>
            <a:r>
              <a:rPr lang="ru-RU" sz="1800" b="1" dirty="0">
                <a:latin typeface="Times New Roman" pitchFamily="18" charset="0"/>
                <a:cs typeface="Times New Roman" pitchFamily="18" charset="0"/>
              </a:rPr>
              <a:t>ФОТОГРАФИЈОМ ВИШЕ ОД РЕЧИ</a:t>
            </a:r>
          </a:p>
          <a:p>
            <a:pPr marL="36000" indent="0">
              <a:lnSpc>
                <a:spcPct val="120000"/>
              </a:lnSpc>
              <a:spcBef>
                <a:spcPts val="0"/>
              </a:spcBef>
              <a:spcAft>
                <a:spcPts val="0"/>
              </a:spcAft>
              <a:buNone/>
            </a:pPr>
            <a:r>
              <a:rPr lang="ru-RU" sz="1100" b="1" dirty="0">
                <a:latin typeface="Times New Roman" pitchFamily="18" charset="0"/>
                <a:cs typeface="Times New Roman" pitchFamily="18" charset="0"/>
              </a:rPr>
              <a:t>Осмишљени пројекат «ДИЗАЈНОМ ПРОТИВ КОРОНЕ» ученици су заокружили креативним фотографијама, које су носиле симболичне поруке са или без наслова. Давала сам им путоказе...</a:t>
            </a:r>
          </a:p>
          <a:p>
            <a:pPr marL="36000" indent="0">
              <a:lnSpc>
                <a:spcPct val="120000"/>
              </a:lnSpc>
              <a:spcBef>
                <a:spcPts val="0"/>
              </a:spcBef>
              <a:spcAft>
                <a:spcPts val="0"/>
              </a:spcAft>
              <a:buNone/>
            </a:pPr>
            <a:r>
              <a:rPr lang="ru-RU" sz="1100" b="1" dirty="0">
                <a:latin typeface="Times New Roman" pitchFamily="18" charset="0"/>
                <a:cs typeface="Times New Roman" pitchFamily="18" charset="0"/>
              </a:rPr>
              <a:t>1 Можете користити свој фото-апарат или мобилни телефон како би ми послали фотографију која сведочи о актуелном времену и ванредном стању које ће постати убрзо прича за нама. Можете ми послати и неку фотографију снажне поруке коју сте већ забележили.</a:t>
            </a:r>
          </a:p>
          <a:p>
            <a:pPr marL="36000" indent="0">
              <a:lnSpc>
                <a:spcPct val="120000"/>
              </a:lnSpc>
              <a:spcBef>
                <a:spcPts val="0"/>
              </a:spcBef>
              <a:spcAft>
                <a:spcPts val="0"/>
              </a:spcAft>
              <a:buNone/>
            </a:pPr>
            <a:r>
              <a:rPr lang="ru-RU" sz="1100" b="1" dirty="0">
                <a:latin typeface="Times New Roman" pitchFamily="18" charset="0"/>
                <a:cs typeface="Times New Roman" pitchFamily="18" charset="0"/>
              </a:rPr>
              <a:t>2.Ако проводите слободно време у граду или природи, усликајте ванредно стање кроз градску атмосферу, природни амбијент, биљке, животиње и њихове реакције, људе различитих узраста, чије ће слике рећи више од речи о емотивном стању свих нас. Можете користити и ретро, црно-белу фотографију или у пуном колору, зависи од поруке на фотографији. </a:t>
            </a:r>
          </a:p>
          <a:p>
            <a:pPr marL="36000" indent="0">
              <a:lnSpc>
                <a:spcPct val="120000"/>
              </a:lnSpc>
              <a:spcBef>
                <a:spcPts val="0"/>
              </a:spcBef>
              <a:spcAft>
                <a:spcPts val="0"/>
              </a:spcAft>
              <a:buNone/>
            </a:pPr>
            <a:r>
              <a:rPr lang="ru-RU" sz="1100" b="1" dirty="0">
                <a:latin typeface="Times New Roman" pitchFamily="18" charset="0"/>
                <a:cs typeface="Times New Roman" pitchFamily="18" charset="0"/>
              </a:rPr>
              <a:t>3. </a:t>
            </a:r>
            <a:r>
              <a:rPr lang="sr-Cyrl-RS" sz="1100" b="1" dirty="0">
                <a:latin typeface="Times New Roman" pitchFamily="18" charset="0"/>
                <a:cs typeface="Times New Roman" pitchFamily="18" charset="0"/>
              </a:rPr>
              <a:t>Без обзира на говор фотографије, можете је насловити.</a:t>
            </a:r>
            <a:endParaRPr lang="ru-RU" sz="1100" b="1" dirty="0">
              <a:latin typeface="Times New Roman" pitchFamily="18" charset="0"/>
              <a:cs typeface="Times New Roman" pitchFamily="18" charset="0"/>
            </a:endParaRPr>
          </a:p>
          <a:p>
            <a:pPr marL="36000" indent="0">
              <a:lnSpc>
                <a:spcPct val="120000"/>
              </a:lnSpc>
              <a:spcBef>
                <a:spcPts val="0"/>
              </a:spcBef>
              <a:spcAft>
                <a:spcPts val="0"/>
              </a:spcAft>
              <a:buNone/>
            </a:pPr>
            <a:r>
              <a:rPr lang="ru-RU" sz="1100" b="1" dirty="0">
                <a:latin typeface="Times New Roman" pitchFamily="18" charset="0"/>
                <a:cs typeface="Times New Roman" pitchFamily="18" charset="0"/>
              </a:rPr>
              <a:t>ПОШТУЈУЋИ ПАРОЛУ «ОСТАНИ КОД КУЋЕ»СВАКИ УЧЕНИК ЈЕ ИМАО СВОЈУ КРЕАТИВНУ РАДИОНИЦУ. РАДЕЋИ ТАКО НА ДАЉИНУ, ПРЕДВОЂЕНИ ПРОФЕСОРКИНИМ ИДЕЈАМА УЧЕНИЦИ СУ СВОЈИМ РАЗНОВРСНИМ ТЕМАТСКИМ РАДОВИМА ПОКАЗАЛИ ПРАКТИЧНО У МУЛТИМЕДИЈАЛНОМ СИНКРЕТИЗМУ ДА МОГУ И ДИЗАЈНОМ ДА СЕ БОРЕ ПРОТИВ КОРОНЕ.</a:t>
            </a:r>
          </a:p>
          <a:p>
            <a:pPr marL="36000" indent="0">
              <a:lnSpc>
                <a:spcPct val="120000"/>
              </a:lnSpc>
              <a:spcBef>
                <a:spcPts val="0"/>
              </a:spcBef>
              <a:spcAft>
                <a:spcPts val="0"/>
              </a:spcAft>
              <a:buNone/>
            </a:pPr>
            <a:r>
              <a:rPr lang="ru-RU" sz="1100" u="sng" dirty="0">
                <a:solidFill>
                  <a:schemeClr val="tx1"/>
                </a:solidFill>
              </a:rPr>
              <a:t>Ова фотографија доноси спокој и мир који корона вирус буди у нама поводом празних улица и несостатка веселости на градском тргу. Недостатак народа полази од њиховог страха и жеље да се што боље очувају од овог невидљивог непријатеља. Они тиме што остају у својим кућама не штите само себе него и себи блиске и битне особе којима би још мање желели нешто лоше него себи. Мотив градског трга постоји као мотив живота у нашем граду. Тај мотив живота се односи на срећу која се може приметити на људским лицима и лицима деце која се играју на фонтани. Боје мало појачавају тај ефекат апстрактног или чак другог паралелног света где је увек празно и нема живота док је наш свет са животом нормалних боја. Мотив паралелног универзума као супротности између нашег краја пре катастрофе и тренутно за време катастрофе.. Ово време је свима донело доста бола и патње али коначно ће све ускоро бити готово и полако се већ све враћа на старо. Полако, али сигурно... </a:t>
            </a:r>
            <a:endParaRPr lang="ru-RU" sz="1100" u="sng" dirty="0">
              <a:solidFill>
                <a:schemeClr val="tx1"/>
              </a:solidFill>
              <a:latin typeface="Times New Roman" pitchFamily="18" charset="0"/>
              <a:cs typeface="Times New Roman" pitchFamily="18" charset="0"/>
            </a:endParaRPr>
          </a:p>
          <a:p>
            <a:pPr marL="45720" indent="0">
              <a:buNone/>
            </a:pPr>
            <a:r>
              <a:rPr lang="ru-RU" sz="1100" dirty="0">
                <a:latin typeface="Times New Roman" pitchFamily="18" charset="0"/>
                <a:cs typeface="Times New Roman" pitchFamily="18" charset="0"/>
              </a:rPr>
              <a:t>     Маја Жарковић 1-4                    Никола Јовановић 1-6                                 </a:t>
            </a:r>
            <a:r>
              <a:rPr lang="ru-RU" sz="1100" dirty="0"/>
              <a:t>Теодора Вучковић 1-6                                </a:t>
            </a:r>
            <a:r>
              <a:rPr lang="ru-RU" sz="1100" dirty="0">
                <a:latin typeface="Times New Roman" pitchFamily="18" charset="0"/>
                <a:cs typeface="Times New Roman" pitchFamily="18" charset="0"/>
              </a:rPr>
              <a:t>Јасмин Ибрахим 1-4</a:t>
            </a:r>
          </a:p>
          <a:p>
            <a:pPr marL="45720" indent="0">
              <a:buNone/>
            </a:pPr>
            <a:r>
              <a:rPr lang="ru-RU" sz="1100" dirty="0">
                <a:latin typeface="Times New Roman" pitchFamily="18" charset="0"/>
                <a:cs typeface="Times New Roman" pitchFamily="18" charset="0"/>
              </a:rPr>
              <a:t> </a:t>
            </a:r>
            <a:r>
              <a:rPr lang="sr-Cyrl-RS" sz="1200" dirty="0">
                <a:latin typeface="Times New Roman" pitchFamily="18" charset="0"/>
                <a:cs typeface="Times New Roman" pitchFamily="18" charset="0"/>
              </a:rPr>
              <a:t>„</a:t>
            </a:r>
            <a:r>
              <a:rPr lang="sr-Cyrl-RS" sz="1100" dirty="0">
                <a:latin typeface="Times New Roman" pitchFamily="18" charset="0"/>
                <a:cs typeface="Times New Roman" pitchFamily="18" charset="0"/>
              </a:rPr>
              <a:t>Скривени од погледа“</a:t>
            </a:r>
            <a:r>
              <a:rPr lang="ru-RU" sz="1100" dirty="0">
                <a:latin typeface="Times New Roman" pitchFamily="18" charset="0"/>
                <a:cs typeface="Times New Roman" pitchFamily="18" charset="0"/>
              </a:rPr>
              <a:t>                      «Случајни сусрет»</a:t>
            </a:r>
            <a:r>
              <a:rPr lang="sr-Cyrl-RS" sz="1100" dirty="0">
                <a:latin typeface="Times New Roman" pitchFamily="18" charset="0"/>
                <a:cs typeface="Times New Roman" pitchFamily="18" charset="0"/>
              </a:rPr>
              <a:t>                                       „</a:t>
            </a:r>
            <a:r>
              <a:rPr lang="ru-RU" sz="1100" dirty="0">
                <a:latin typeface="Times New Roman" pitchFamily="18" charset="0"/>
                <a:cs typeface="Times New Roman" pitchFamily="18" charset="0"/>
              </a:rPr>
              <a:t>Беживотност уметности»</a:t>
            </a:r>
            <a:r>
              <a:rPr lang="sr-Cyrl-RS" sz="1100" dirty="0">
                <a:latin typeface="Times New Roman" pitchFamily="18" charset="0"/>
                <a:cs typeface="Times New Roman" pitchFamily="18" charset="0"/>
              </a:rPr>
              <a:t>                                    „</a:t>
            </a:r>
            <a:r>
              <a:rPr lang="ru-RU" sz="1100" dirty="0">
                <a:latin typeface="Times New Roman" pitchFamily="18" charset="0"/>
                <a:cs typeface="Times New Roman" pitchFamily="18" charset="0"/>
              </a:rPr>
              <a:t>Стаза живота»</a:t>
            </a:r>
          </a:p>
          <a:p>
            <a:pPr marL="45720" indent="0">
              <a:buNone/>
            </a:pPr>
            <a:endParaRPr lang="ru-RU" sz="1100" dirty="0">
              <a:latin typeface="Times New Roman" pitchFamily="18" charset="0"/>
              <a:cs typeface="Times New Roman" pitchFamily="18" charset="0"/>
            </a:endParaRPr>
          </a:p>
          <a:p>
            <a:pPr marL="45720" indent="0">
              <a:buNone/>
            </a:pPr>
            <a:endParaRPr lang="ru-RU" sz="1100" dirty="0">
              <a:latin typeface="Times New Roman" pitchFamily="18" charset="0"/>
              <a:cs typeface="Times New Roman" pitchFamily="18" charset="0"/>
            </a:endParaRPr>
          </a:p>
          <a:p>
            <a:pPr marL="45720" indent="0">
              <a:buNone/>
            </a:pPr>
            <a:endParaRPr lang="ru-RU" sz="1100" dirty="0">
              <a:latin typeface="Times New Roman" pitchFamily="18" charset="0"/>
              <a:cs typeface="Times New Roman" pitchFamily="18" charset="0"/>
            </a:endParaRPr>
          </a:p>
          <a:p>
            <a:pPr marL="45720" indent="0">
              <a:buNone/>
            </a:pPr>
            <a:endParaRPr lang="ru-RU" sz="1100" dirty="0">
              <a:latin typeface="Times New Roman" pitchFamily="18" charset="0"/>
              <a:cs typeface="Times New Roman" pitchFamily="18" charset="0"/>
            </a:endParaRPr>
          </a:p>
          <a:p>
            <a:pPr marL="45720" indent="0">
              <a:buNone/>
            </a:pPr>
            <a:r>
              <a:rPr lang="ru-RU" sz="1100" dirty="0">
                <a:latin typeface="Times New Roman" pitchFamily="18" charset="0"/>
                <a:cs typeface="Times New Roman" pitchFamily="18" charset="0"/>
              </a:rPr>
              <a:t>                                                   </a:t>
            </a:r>
            <a:endParaRPr lang="en-US" sz="1100" dirty="0">
              <a:latin typeface="Times New Roman" pitchFamily="18" charset="0"/>
              <a:cs typeface="Times New Roman" pitchFamily="18" charset="0"/>
            </a:endParaRPr>
          </a:p>
        </p:txBody>
      </p:sp>
      <p:pic>
        <p:nvPicPr>
          <p:cNvPr id="2050" name="Picture 2" descr="C:\Users\Milena\Downloads\Put prirod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58016" y="4714884"/>
            <a:ext cx="2090173" cy="1928826"/>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Milena\Downloads\DSC07987 (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00232" y="4786322"/>
            <a:ext cx="1928826" cy="1857388"/>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C:\Users\Milena\Downloads\Screenshot_20200510-170307_Gallery.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2844" y="4786322"/>
            <a:ext cx="1785918" cy="185738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101730390_2366806646960951_4241666163446120448_n.jpg"/>
          <p:cNvPicPr>
            <a:picLocks noChangeAspect="1"/>
          </p:cNvPicPr>
          <p:nvPr/>
        </p:nvPicPr>
        <p:blipFill>
          <a:blip r:embed="rId5"/>
          <a:stretch>
            <a:fillRect/>
          </a:stretch>
        </p:blipFill>
        <p:spPr>
          <a:xfrm>
            <a:off x="4000496" y="4643446"/>
            <a:ext cx="2786082" cy="1976442"/>
          </a:xfrm>
          <a:prstGeom prst="rect">
            <a:avLst/>
          </a:prstGeom>
        </p:spPr>
      </p:pic>
      <p:cxnSp>
        <p:nvCxnSpPr>
          <p:cNvPr id="8" name="Straight Arrow Connector 7"/>
          <p:cNvCxnSpPr/>
          <p:nvPr/>
        </p:nvCxnSpPr>
        <p:spPr>
          <a:xfrm>
            <a:off x="3714744" y="4000504"/>
            <a:ext cx="571504" cy="50006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404644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rgbClr val="D6B19C"/>
            </a:gs>
            <a:gs pos="30000">
              <a:srgbClr val="D49E6C"/>
            </a:gs>
            <a:gs pos="70000">
              <a:srgbClr val="A65528"/>
            </a:gs>
            <a:gs pos="100000">
              <a:srgbClr val="663012"/>
            </a:gs>
          </a:gsLst>
          <a:lin ang="5400000" scaled="0"/>
        </a:gradFill>
        <a:effectLst/>
      </p:bgPr>
    </p:bg>
    <p:spTree>
      <p:nvGrpSpPr>
        <p:cNvPr id="1" name=""/>
        <p:cNvGrpSpPr/>
        <p:nvPr/>
      </p:nvGrpSpPr>
      <p:grpSpPr>
        <a:xfrm>
          <a:off x="0" y="0"/>
          <a:ext cx="0" cy="0"/>
          <a:chOff x="0" y="0"/>
          <a:chExt cx="0" cy="0"/>
        </a:xfrm>
      </p:grpSpPr>
      <p:pic>
        <p:nvPicPr>
          <p:cNvPr id="5" name="8. ON-LINE ЧАС_ СУМИРАЊЕ И ОЦЕЊИВАЊЕ ЦИКЛУСА РАДОВА _КОРОНА КАО ДИЗАЈНЕРСКА ИНСПИРАЦИЈА_ (23 May 2020 at 16_38) (1).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517257" y="1704457"/>
            <a:ext cx="3505200" cy="3528392"/>
          </a:xfrm>
          <a:prstGeom prst="rect">
            <a:avLst/>
          </a:prstGeom>
        </p:spPr>
      </p:pic>
      <p:sp>
        <p:nvSpPr>
          <p:cNvPr id="10" name="Cloud Callout 9"/>
          <p:cNvSpPr/>
          <p:nvPr/>
        </p:nvSpPr>
        <p:spPr>
          <a:xfrm rot="1858003">
            <a:off x="6177903" y="128263"/>
            <a:ext cx="2812268" cy="2916168"/>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r-Cyrl-RS" sz="1200" b="1" dirty="0"/>
              <a:t>Кроз предмете које нам предајете, Музичко и Уметност и дизајн, научила сам како увек треба бити позитиван, и све ситуације сагледавати са лепше стране, и на томе сам  Вам врло захвална</a:t>
            </a:r>
          </a:p>
          <a:p>
            <a:pPr algn="ctr"/>
            <a:endParaRPr lang="sr-Cyrl-RS" sz="1200" b="1" dirty="0"/>
          </a:p>
          <a:p>
            <a:pPr algn="ctr"/>
            <a:r>
              <a:rPr lang="sr-Cyrl-RS" sz="1200" b="1" dirty="0"/>
              <a:t>Јана Ристић 1-6</a:t>
            </a:r>
            <a:endParaRPr lang="en-US" sz="1200" b="1" dirty="0"/>
          </a:p>
        </p:txBody>
      </p:sp>
      <p:sp>
        <p:nvSpPr>
          <p:cNvPr id="11" name="Cloud Callout 10"/>
          <p:cNvSpPr/>
          <p:nvPr/>
        </p:nvSpPr>
        <p:spPr>
          <a:xfrm rot="1800340">
            <a:off x="6179881" y="4300238"/>
            <a:ext cx="2808312" cy="1988840"/>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r-Cyrl-RS" sz="1200" b="1" dirty="0"/>
              <a:t> Професорка  Милена је темом радова „Дизајном против короне“ пробудила нови поглед на свет око мене</a:t>
            </a:r>
          </a:p>
          <a:p>
            <a:pPr algn="ctr"/>
            <a:endParaRPr lang="sr-Cyrl-RS" sz="1200" b="1" dirty="0"/>
          </a:p>
          <a:p>
            <a:pPr algn="ctr"/>
            <a:r>
              <a:rPr lang="sr-Cyrl-RS" sz="1200" b="1" dirty="0"/>
              <a:t>Стефан Ивковић 1-6</a:t>
            </a:r>
            <a:endParaRPr lang="en-US" sz="1200" b="1" dirty="0"/>
          </a:p>
        </p:txBody>
      </p:sp>
      <p:sp>
        <p:nvSpPr>
          <p:cNvPr id="12" name="Cloud Callout 11"/>
          <p:cNvSpPr/>
          <p:nvPr/>
        </p:nvSpPr>
        <p:spPr>
          <a:xfrm>
            <a:off x="179237" y="257067"/>
            <a:ext cx="2347986" cy="1967934"/>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r-Cyrl-RS" sz="1100" dirty="0"/>
              <a:t>У скученим данима ванредног стања, предмет „Уметност и дизајн“ нам је доносио радост створеним креацијама</a:t>
            </a:r>
          </a:p>
          <a:p>
            <a:pPr algn="ctr"/>
            <a:r>
              <a:rPr lang="sr-Cyrl-RS" sz="1100" dirty="0"/>
              <a:t>Нина Лазић 1-2</a:t>
            </a:r>
            <a:endParaRPr lang="en-US" sz="1100" dirty="0"/>
          </a:p>
        </p:txBody>
      </p:sp>
      <p:sp>
        <p:nvSpPr>
          <p:cNvPr id="13" name="Cloud Callout 12"/>
          <p:cNvSpPr/>
          <p:nvPr/>
        </p:nvSpPr>
        <p:spPr>
          <a:xfrm>
            <a:off x="114933" y="4639444"/>
            <a:ext cx="2376264" cy="1813892"/>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r-Cyrl-RS" sz="1000" b="1" dirty="0"/>
              <a:t>Хвала Вам што сте ме научили да уживам у тренутку и да увек дам све од себе, и улепшам другима и себи</a:t>
            </a:r>
            <a:r>
              <a:rPr lang="sr-Latn-CS" sz="1000" b="1" dirty="0"/>
              <a:t> </a:t>
            </a:r>
            <a:r>
              <a:rPr lang="sr-Cyrl-RS" sz="1000" b="1" dirty="0"/>
              <a:t> време у карантину, као и ван њега</a:t>
            </a:r>
          </a:p>
          <a:p>
            <a:pPr algn="ctr"/>
            <a:r>
              <a:rPr lang="sr-Cyrl-RS" sz="1000" b="1" dirty="0"/>
              <a:t>Дамјан Станишић 1-4</a:t>
            </a:r>
            <a:endParaRPr lang="en-US" sz="1000" b="1" dirty="0"/>
          </a:p>
        </p:txBody>
      </p:sp>
      <p:sp>
        <p:nvSpPr>
          <p:cNvPr id="8" name="TextBox 7"/>
          <p:cNvSpPr txBox="1"/>
          <p:nvPr/>
        </p:nvSpPr>
        <p:spPr>
          <a:xfrm>
            <a:off x="2122499" y="26235"/>
            <a:ext cx="4752528" cy="461665"/>
          </a:xfrm>
          <a:prstGeom prst="rect">
            <a:avLst/>
          </a:prstGeom>
          <a:noFill/>
        </p:spPr>
        <p:txBody>
          <a:bodyPr wrap="square" rtlCol="0">
            <a:spAutoFit/>
          </a:bodyPr>
          <a:lstStyle/>
          <a:p>
            <a:pPr algn="ctr"/>
            <a:r>
              <a:rPr lang="sr-Cyrl-RS" sz="2400" b="1" i="1" dirty="0">
                <a:solidFill>
                  <a:schemeClr val="accent1">
                    <a:lumMod val="75000"/>
                  </a:schemeClr>
                </a:solidFill>
                <a:effectLst>
                  <a:outerShdw blurRad="38100" dist="38100" dir="2700000" algn="tl">
                    <a:srgbClr val="000000">
                      <a:alpha val="43137"/>
                    </a:srgbClr>
                  </a:outerShdw>
                </a:effectLst>
                <a:latin typeface="Georgia" pitchFamily="18" charset="0"/>
              </a:rPr>
              <a:t>УЧЕНИЧКА ЕВАЛУАЦИЈА</a:t>
            </a:r>
            <a:endParaRPr lang="en-US" sz="2400" b="1" i="1" dirty="0">
              <a:solidFill>
                <a:schemeClr val="accent1">
                  <a:lumMod val="75000"/>
                </a:schemeClr>
              </a:solidFill>
              <a:effectLst>
                <a:outerShdw blurRad="38100" dist="38100" dir="2700000" algn="tl">
                  <a:srgbClr val="000000">
                    <a:alpha val="43137"/>
                  </a:srgbClr>
                </a:outerShdw>
              </a:effectLst>
              <a:latin typeface="Georgia"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video>
              <p:cMediaNode vol="80000">
                <p:cTn id="21" fill="hold" display="0">
                  <p:stCondLst>
                    <p:cond delay="indefinite"/>
                  </p:stCondLst>
                </p:cTn>
                <p:tgtEl>
                  <p:spTgt spid="5"/>
                </p:tgtEl>
              </p:cMediaNode>
            </p:video>
          </p:childTnLst>
        </p:cTn>
      </p:par>
    </p:tnLst>
    <p:bldLst>
      <p:bldP spid="8" grpId="0"/>
    </p:bldLst>
  </p:timing>
</p:sld>
</file>

<file path=ppt/theme/theme1.xml><?xml version="1.0" encoding="utf-8"?>
<a:theme xmlns:a="http://schemas.openxmlformats.org/drawingml/2006/main" name="Slipstream">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Slipstream">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ipstream">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Slipstream</Template>
  <TotalTime>0</TotalTime>
  <Words>1655</Words>
  <Application>Microsoft Office PowerPoint</Application>
  <PresentationFormat>On-screen Show (4:3)</PresentationFormat>
  <Paragraphs>82</Paragraphs>
  <Slides>9</Slides>
  <Notes>0</Notes>
  <HiddenSlides>0</HiddenSlides>
  <MMClips>3</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9</vt:i4>
      </vt:variant>
    </vt:vector>
  </HeadingPairs>
  <TitlesOfParts>
    <vt:vector size="13" baseType="lpstr">
      <vt:lpstr>Georgia</vt:lpstr>
      <vt:lpstr>Times New Roman</vt:lpstr>
      <vt:lpstr>Trebuchet MS</vt:lpstr>
      <vt:lpstr>Slipstream</vt:lpstr>
      <vt:lpstr>                                            БАЛ ПОД МАСКАМА                                                            ДИЗАЈНОМ                        ПРОТИВ КОРОНЕ        МАГИЈА ЈЕ У РУКАМА      НАСТАВНИКА</vt:lpstr>
      <vt:lpstr>COVID - 19 Генерални директор Светске здравствене организације упозорава на долазећу пандемију</vt:lpstr>
      <vt:lpstr>PowerPoint Presentation</vt:lpstr>
      <vt:lpstr>https://classroom.google.com/g/tg/NjUxODMyODY1OTJa/ODYyNjg0OTMyMzVa?authuser=0#u=NTQxMDM0NjE0ODha</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БАЛ ПОД МАСКАМА</dc:title>
  <dc:creator>Sladja</dc:creator>
  <cp:lastModifiedBy>Ivan Sekulovic</cp:lastModifiedBy>
  <cp:revision>117</cp:revision>
  <dcterms:created xsi:type="dcterms:W3CDTF">2006-08-16T00:00:00Z</dcterms:created>
  <dcterms:modified xsi:type="dcterms:W3CDTF">2020-06-05T14:15:57Z</dcterms:modified>
</cp:coreProperties>
</file>